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3"/>
  </p:notesMasterIdLst>
  <p:handoutMasterIdLst>
    <p:handoutMasterId r:id="rId114"/>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367" r:id="rId56"/>
    <p:sldId id="361" r:id="rId57"/>
    <p:sldId id="403" r:id="rId58"/>
    <p:sldId id="404" r:id="rId59"/>
    <p:sldId id="681" r:id="rId60"/>
    <p:sldId id="395" r:id="rId61"/>
    <p:sldId id="660" r:id="rId62"/>
    <p:sldId id="659" r:id="rId63"/>
    <p:sldId id="701" r:id="rId64"/>
    <p:sldId id="675" r:id="rId65"/>
    <p:sldId id="702" r:id="rId66"/>
    <p:sldId id="671" r:id="rId67"/>
    <p:sldId id="714" r:id="rId68"/>
    <p:sldId id="405" r:id="rId69"/>
    <p:sldId id="704" r:id="rId70"/>
    <p:sldId id="703" r:id="rId71"/>
    <p:sldId id="705" r:id="rId72"/>
    <p:sldId id="706" r:id="rId73"/>
    <p:sldId id="707" r:id="rId74"/>
    <p:sldId id="708" r:id="rId75"/>
    <p:sldId id="516" r:id="rId76"/>
    <p:sldId id="371" r:id="rId77"/>
    <p:sldId id="372" r:id="rId78"/>
    <p:sldId id="373" r:id="rId79"/>
    <p:sldId id="374" r:id="rId80"/>
    <p:sldId id="375" r:id="rId81"/>
    <p:sldId id="376" r:id="rId82"/>
    <p:sldId id="377" r:id="rId83"/>
    <p:sldId id="378" r:id="rId84"/>
    <p:sldId id="379" r:id="rId85"/>
    <p:sldId id="380" r:id="rId86"/>
    <p:sldId id="385" r:id="rId87"/>
    <p:sldId id="381" r:id="rId88"/>
    <p:sldId id="384" r:id="rId89"/>
    <p:sldId id="716" r:id="rId90"/>
    <p:sldId id="498" r:id="rId91"/>
    <p:sldId id="661" r:id="rId92"/>
    <p:sldId id="662" r:id="rId93"/>
    <p:sldId id="663" r:id="rId94"/>
    <p:sldId id="664" r:id="rId95"/>
    <p:sldId id="665" r:id="rId96"/>
    <p:sldId id="677" r:id="rId97"/>
    <p:sldId id="497" r:id="rId98"/>
    <p:sldId id="499" r:id="rId99"/>
    <p:sldId id="500" r:id="rId100"/>
    <p:sldId id="504" r:id="rId101"/>
    <p:sldId id="513" r:id="rId102"/>
    <p:sldId id="667" r:id="rId103"/>
    <p:sldId id="678" r:id="rId104"/>
    <p:sldId id="669" r:id="rId105"/>
    <p:sldId id="679" r:id="rId106"/>
    <p:sldId id="514" r:id="rId107"/>
    <p:sldId id="386" r:id="rId108"/>
    <p:sldId id="630" r:id="rId109"/>
    <p:sldId id="631" r:id="rId110"/>
    <p:sldId id="276" r:id="rId111"/>
    <p:sldId id="717" r:id="rId112"/>
  </p:sldIdLst>
  <p:sldSz cx="9144000" cy="6858000" type="screen4x3"/>
  <p:notesSz cx="9926638" cy="6797675"/>
  <p:embeddedFontLst>
    <p:embeddedFont>
      <p:font typeface="Arial Unicode MS" panose="02020500000000000000" charset="-120"/>
      <p:regular r:id="rId115"/>
    </p:embeddedFont>
    <p:embeddedFont>
      <p:font typeface="華康仿宋體W6" panose="02020609000000000000" pitchFamily="49" charset="-120"/>
      <p:regular r:id="rId116"/>
    </p:embeddedFont>
    <p:embeddedFont>
      <p:font typeface="華康儷粗圓" panose="020F0709000000000000" pitchFamily="49" charset="-120"/>
      <p:regular r:id="rId117"/>
    </p:embeddedFont>
    <p:embeddedFont>
      <p:font typeface="Calibri" panose="020F0502020204030204" pitchFamily="34" charset="0"/>
      <p:regular r:id="rId118"/>
      <p:bold r:id="rId119"/>
      <p:italic r:id="rId120"/>
      <p:boldItalic r:id="rId121"/>
    </p:embeddedFont>
    <p:embeddedFont>
      <p:font typeface="Gill Sans MT" panose="020B0502020104020203" pitchFamily="34" charset="0"/>
      <p:regular r:id="rId122"/>
      <p:bold r:id="rId123"/>
      <p:italic r:id="rId124"/>
      <p:boldItalic r:id="rId125"/>
    </p:embeddedFont>
    <p:embeddedFont>
      <p:font typeface="Verdana" panose="020B0604030504040204" pitchFamily="34" charset="0"/>
      <p:regular r:id="rId126"/>
      <p:bold r:id="rId127"/>
      <p:italic r:id="rId128"/>
      <p:boldItalic r:id="rId129"/>
    </p:embeddedFont>
    <p:embeddedFont>
      <p:font typeface="Webdings" panose="05030102010509060703" pitchFamily="18" charset="2"/>
      <p:regular r:id="rId130"/>
    </p:embeddedFont>
    <p:embeddedFont>
      <p:font typeface="微軟正黑體" panose="020B0604030504040204" pitchFamily="34" charset="-120"/>
      <p:regular r:id="rId131"/>
      <p:bold r:id="rId132"/>
    </p:embeddedFont>
    <p:embeddedFont>
      <p:font typeface="微軟正黑體" panose="020B0604030504040204" pitchFamily="34" charset="-120"/>
      <p:regular r:id="rId131"/>
      <p:bold r:id="rId132"/>
    </p:embeddedFont>
    <p:embeddedFont>
      <p:font typeface="標楷體" panose="03000509000000000000" pitchFamily="65" charset="-120"/>
      <p:regular r:id="rId133"/>
    </p:embeddedFont>
    <p:embeddedFont>
      <p:font typeface="標楷體" panose="03000509000000000000" pitchFamily="65" charset="-120"/>
      <p:regular r:id="rId133"/>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99"/>
    <a:srgbClr val="FF5050"/>
    <a:srgbClr val="A7D9FF"/>
    <a:srgbClr val="FFCC99"/>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92" d="100"/>
          <a:sy n="92" d="100"/>
        </p:scale>
        <p:origin x="426" y="7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openxmlformats.org/officeDocument/2006/relationships/font" Target="fonts/font4.fntdata"/><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handoutMaster" Target="handoutMasters/handoutMaster1.xml"/><Relationship Id="rId119" Type="http://schemas.openxmlformats.org/officeDocument/2006/relationships/font" Target="fonts/font5.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6.fntdata"/><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fntdata"/><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pt>
  </dgm:ptLst>
  <dgm:cxnLst>
    <dgm:cxn modelId="{DE1A4E04-BCDA-490D-B786-AA01534B308D}" type="presOf" srcId="{41DEB51A-0CDB-4F1F-87C9-18172BB8DCD8}" destId="{447A7A22-3043-4E29-83E6-F38968827C74}"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D7C47E5B-A811-42F8-A21C-47F6AB2A5B90}" type="presOf" srcId="{FE7A9A60-D43A-4C61-85E6-E2A9580297EE}" destId="{16900F89-4A22-4946-96F0-F09F2B95E485}"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2F51246C-353A-40A6-9CCD-799AA7EEF9AA}" type="presOf" srcId="{A32670C4-0D8D-44A9-BCFF-9406867DECAD}" destId="{3C9E24E5-13C0-43C1-B9A0-DB2D4D9769DA}" srcOrd="0" destOrd="0" presId="urn:microsoft.com/office/officeart/2005/8/layout/lProcess3"/>
    <dgm:cxn modelId="{42C89A6C-AC92-428D-B49C-32B64EB1CD8F}" srcId="{126257DA-3CBC-4DEA-8757-17A0980D6511}" destId="{77D32339-8E01-4217-84A5-8514443BDB4C}" srcOrd="0" destOrd="0" parTransId="{B7E48B06-B817-46CC-ACE0-62E061245D34}" sibTransId="{0706B53C-4BD8-402C-9A0C-FA72D152DD28}"/>
    <dgm:cxn modelId="{9031D04F-550E-444D-A5F6-4A868D136924}" srcId="{126257DA-3CBC-4DEA-8757-17A0980D6511}" destId="{94BFB18A-00D2-420D-B063-ED397C761658}" srcOrd="1" destOrd="0" parTransId="{3B32D591-39C2-4E2E-8E96-8DA5B101C551}" sibTransId="{5598687F-E8DC-4BD3-91A0-1C5EBCD587AF}"/>
    <dgm:cxn modelId="{E5007850-F992-4F24-ADC9-4E403CE4DE3E}" srcId="{63EE2A94-607C-4F4B-944B-536F480207FD}" destId="{4E0BBF2B-7B84-4890-8263-5E4E90044350}" srcOrd="1" destOrd="0" parTransId="{2843A53A-1F91-4EB1-B24E-9BF423BF0BD7}" sibTransId="{396A8E47-DC9D-4BEA-9829-FEFD35E6A4F6}"/>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2957885A-472B-4D08-9771-9BA31132F841}" srcId="{EF41C5D5-E727-4BEE-9A30-01CCF4EF2F94}" destId="{126257DA-3CBC-4DEA-8757-17A0980D6511}" srcOrd="2" destOrd="0" parTransId="{67264579-E034-4E01-B944-3BEDDA05655D}" sibTransId="{CF075009-01EE-4203-9B62-3EB955C9064F}"/>
    <dgm:cxn modelId="{8B25D984-92B1-4845-ADA4-9FC7EC4FD3D7}" type="presOf" srcId="{94BFB18A-00D2-420D-B063-ED397C761658}" destId="{3374A8BF-1FFC-4BB5-8336-CE336BE3787B}" srcOrd="0" destOrd="0" presId="urn:microsoft.com/office/officeart/2005/8/layout/lProcess3"/>
    <dgm:cxn modelId="{20885994-BA10-4EC6-B7E7-E147673A11ED}" srcId="{1D16585A-BFD0-467A-A8AD-C0417B00A6DF}" destId="{A32670C4-0D8D-44A9-BCFF-9406867DECAD}" srcOrd="1" destOrd="0" parTransId="{2002E2F5-72B2-41D8-8574-648B59A18597}" sibTransId="{9BAD39B2-F0DE-4413-95D1-E4B84D68E97A}"/>
    <dgm:cxn modelId="{838C7696-8B54-4CBD-9165-9F0BEE1FFCDE}" type="presOf" srcId="{EF41C5D5-E727-4BEE-9A30-01CCF4EF2F94}" destId="{04E32072-0DEB-44DD-BAA9-08375C6A9E69}"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8B9AC0BE-A9B6-400D-A2ED-F346830E195D}" type="presOf" srcId="{1D16585A-BFD0-467A-A8AD-C0417B00A6DF}" destId="{FAD14266-868C-4677-ACD0-874EF9B92D79}" srcOrd="0" destOrd="0" presId="urn:microsoft.com/office/officeart/2005/8/layout/lProcess3"/>
    <dgm:cxn modelId="{621470DA-FB0A-4B74-80A8-2CF27BB53573}" type="presOf" srcId="{77D32339-8E01-4217-84A5-8514443BDB4C}" destId="{E75AC514-8BF3-400C-82A3-E902ABEDD606}" srcOrd="0" destOrd="0" presId="urn:microsoft.com/office/officeart/2005/8/layout/lProcess3"/>
    <dgm:cxn modelId="{0D514DE1-ED7D-4624-94B0-A464FCDF0514}" type="presOf" srcId="{63EE2A94-607C-4F4B-944B-536F480207FD}" destId="{BC8224D3-2024-4235-B6F9-369F48166BFF}" srcOrd="0" destOrd="0" presId="urn:microsoft.com/office/officeart/2005/8/layout/lProcess3"/>
    <dgm:cxn modelId="{F020C5FB-8AD5-4E73-A293-35091CCD708C}" srcId="{EF41C5D5-E727-4BEE-9A30-01CCF4EF2F94}" destId="{63EE2A94-607C-4F4B-944B-536F480207FD}" srcOrd="0" destOrd="0" parTransId="{E4D375B4-8F98-4D90-B615-C46D197F335D}" sibTransId="{4D95BC47-5600-4C14-837C-41ACB7D15D1F}"/>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rgbClr val="FF0000"/>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A0640600-9C2E-4FC3-9017-00AF5313FD50}" type="presOf" srcId="{60603511-9ED8-4649-BE98-C6AE74C8948E}" destId="{D494690B-D544-4BFA-B42B-D33B6B8D7F60}"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607FF005-0C9F-4A9D-9554-CD023E10D2F1}" type="presOf" srcId="{C794CB2A-8943-4ED0-BB2B-4626EA71955D}" destId="{2868515F-6C95-4847-AB09-092DAFFCC335}"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F8903725-D16B-46AD-A782-2E43EAF538A3}" type="presOf" srcId="{28452A2B-1902-4CD9-8EC4-102AA633AB98}" destId="{7EE6A867-2857-4402-AB47-BA0B105F9C2E}"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52DC6C9C-D3E2-4CA0-905D-C0197F00518B}" type="presOf" srcId="{59B4A5AB-B253-4038-805F-6631BE6519E9}" destId="{1B1A4596-E86D-41A9-B811-3B3FBBF34D4E}" srcOrd="1"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B4A1CCF6-AA83-49C3-9E4D-68EFCFB85EC7}" type="presOf" srcId="{D2D792E5-DA99-4717-B720-F93FC9AAD518}" destId="{B034C1C6-7DF2-463C-9B68-FD62C95B7EE7}" srcOrd="0"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8886E415-7F0D-45B6-8C05-6956B0089383}" srcId="{F806D2A7-1DCB-48B6-859B-B7630E69A82D}" destId="{D2D792E5-DA99-4717-B720-F93FC9AAD518}" srcOrd="2" destOrd="0" parTransId="{081339C0-D662-41F2-B739-9829E22F8982}" sibTransId="{E15451D7-AE88-44D7-BD90-6F7B5F87DDF4}"/>
    <dgm:cxn modelId="{7B850820-ADD2-409A-BF05-C6183E037BB5}" type="presOf" srcId="{28452A2B-1902-4CD9-8EC4-102AA633AB98}" destId="{7EE6A867-2857-4402-AB47-BA0B105F9C2E}"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DBF29D62-F3CC-4CE8-9AF3-74584583A1BB}" type="presOf" srcId="{F806D2A7-1DCB-48B6-859B-B7630E69A82D}" destId="{EF986BB8-4BD7-4A7F-8A6F-C8241FAEA631}"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3ADF5178-EA5F-44F9-82D9-5FBB76FB37AF}" type="presOf" srcId="{59B4A5AB-B253-4038-805F-6631BE6519E9}" destId="{1B1A4596-E86D-41A9-B811-3B3FBBF34D4E}" srcOrd="1"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121FEA9A-26E8-43FB-93DA-3FA23C710087}" type="presOf" srcId="{D2D792E5-DA99-4717-B720-F93FC9AAD518}" destId="{B034C1C6-7DF2-463C-9B68-FD62C95B7EE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CF1257B0-B1EB-4DBD-909A-9A77E24B228C}" type="presOf" srcId="{E15451D7-AE88-44D7-BD90-6F7B5F87DDF4}" destId="{7BE42010-7684-4A9A-9739-0282900D3D82}" srcOrd="1"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82EFB08-E1B7-4AE6-B349-F285E3ED95B9}" type="presOf" srcId="{BB5ED96F-427D-43EC-B451-2BF560A2541D}" destId="{A8CAA23B-DECC-4DE6-98E2-2C9D8BE5E59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F445849-4BD8-4661-BCBF-BE6B07609C59}" type="presOf" srcId="{2C4F72F7-6691-4BDA-A6E5-6FBEA6CDBC29}" destId="{2024498F-F7CF-4062-9396-EF5F2D7129E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ED32A24C-7339-404D-BDE7-B4DA1ED3A48F}" type="presOf" srcId="{1C39AB6F-243F-410C-8C0A-F831AA0B0142}" destId="{EE9A99F2-3E14-4D11-917F-B58A06B280AB}" srcOrd="0"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F6CB4F87-8662-4BA1-BFA8-A0B81C89BB3F}" type="presOf" srcId="{0BCEE368-3431-44B9-BC39-8D043A9AFB6B}" destId="{74391852-20B6-4874-955D-801FF57834EE}"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4D9D8BA2-A944-4243-8D12-A3A40899ECFC}" type="presOf" srcId="{CE0711CA-AB88-42F3-9B58-9D9798B18A1F}" destId="{4DCC8F3E-F709-4B42-99CB-9E754E86A040}"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98D5BD0-335D-4CB0-94E2-4FA140AFEDD1}" type="presOf" srcId="{980E9C16-A76E-4416-A46E-D2E80524CBA2}" destId="{95FB0B6A-82E2-49A0-84C8-EF6168BE495D}"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80581D01-4E5F-4E8F-B712-20DE3A0BBDCA}" type="presOf" srcId="{39EC5172-4BC3-4BA1-952B-BAC716F7257E}" destId="{FE5079DA-EFC3-4922-A063-981745543C78}"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EEE003-BB78-4271-90C0-B9F8AAC7074F}" type="presOf" srcId="{135AEF2C-5110-4C4E-8844-0F140ACF302D}" destId="{C36D933B-DC2E-49DB-B383-FA9682E4DD3D}"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46A8D69-3163-4B77-A109-716DE1CFD496}"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079A4170-E008-455B-8D36-976E74D8BB6C}" type="presOf" srcId="{980E9C16-A76E-4416-A46E-D2E80524CBA2}" destId="{95FB0B6A-82E2-49A0-84C8-EF6168BE495D}" srcOrd="0" destOrd="0" presId="urn:microsoft.com/office/officeart/2008/layout/HorizontalMultiLevelHierarchy"/>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E161A79-CDF2-4EC9-A257-4B2389A5C121}" type="presOf" srcId="{980E9C16-A76E-4416-A46E-D2E80524CBA2}" destId="{C40967AF-C170-466B-A4E4-8F5A191E2A7E}"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2BE4B686-6D2D-4C15-9519-5386D92CF211}" type="presOf" srcId="{0BCEE368-3431-44B9-BC39-8D043A9AFB6B}" destId="{3758A0D4-2C40-4658-B762-D5ED70FF1E54}"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9498CB9-A0EC-4BD6-B308-81FFEF7D5F37}" type="presOf" srcId="{5A6311CB-0A7F-4017-AD33-666B10CA6727}" destId="{47FEE023-1A1D-4B85-A59B-6C1A2EA20C15}"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51486CE-A7BD-4FAB-9B06-64AD6BAB9369}" type="presOf" srcId="{36EF0EC0-60A4-4C1A-9356-01B0251FFD65}" destId="{D2007AEC-647D-47B0-B4C8-FF0881230684}"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E3200709-3E0F-4953-98C4-492FA4102FEF}" type="presOf" srcId="{423E522E-F39B-4288-92D4-75938BD88936}" destId="{ECFF81C6-020D-4BA8-B313-602951EFCD15}" srcOrd="1"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4C91704C-35DB-44F0-A2B6-830BCDF24075}" type="presOf" srcId="{5A6311CB-0A7F-4017-AD33-666B10CA6727}" destId="{C783A362-4F56-4422-B23C-1799C71A5667}"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5141D81-A4DE-4208-9379-BC182AD6C0D9}"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2424E87-9E0E-4C8C-8A3A-CB4A6D3AA5EA}" type="presOf" srcId="{36EF0EC0-60A4-4C1A-9356-01B0251FFD65}" destId="{D2007AEC-647D-47B0-B4C8-FF0881230684}"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133E794-74CE-447C-BB53-45B4BE98EEFE}" type="presOf" srcId="{F34A9759-A1C7-4A33-B2A7-7B973735D614}" destId="{1E5A2185-BA0C-4F91-AA10-F6CB1B0156FC}" srcOrd="0"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C472DBD-81B0-4ABE-AABE-96ED991B8394}" type="presOf" srcId="{2C4F72F7-6691-4BDA-A6E5-6FBEA6CDBC29}" destId="{2024498F-F7CF-4062-9396-EF5F2D7129E6}"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AB792BCA-5316-4217-A996-3439E12C5676}" type="presOf" srcId="{980E9C16-A76E-4416-A46E-D2E80524CBA2}" destId="{95FB0B6A-82E2-49A0-84C8-EF6168BE495D}"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AAE3F4B-CB56-400D-8071-0069D4FEEF2C}" type="presOf" srcId="{36EF0EC0-60A4-4C1A-9356-01B0251FFD65}" destId="{D2007AEC-647D-47B0-B4C8-FF0881230684}"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516ED7B-5ABA-4FEA-8A43-DA1F56B0C6C8}"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BFF11483-DFA7-40FE-A428-70F1B934397E}"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BFA7648F-0CA9-476D-BE2D-6B2B20776F41}" type="presOf" srcId="{39EC5172-4BC3-4BA1-952B-BAC716F7257E}" destId="{FE5079DA-EFC3-4922-A063-981745543C78}"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A20DDDC-2410-4D3E-BC63-3C9265920845}" type="presOf" srcId="{423E522E-F39B-4288-92D4-75938BD88936}" destId="{D4F9D83C-9DCD-4181-B117-CB9FA91F3AE2}"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pt>
  </dgm:ptLst>
  <dgm:cxnLst>
    <dgm:cxn modelId="{85AA0B02-A6C3-49BF-9919-5E58068DFE79}" type="presOf" srcId="{8D848E2C-F3FF-41B2-9EA8-3FABC7112800}" destId="{C0ACAB9B-5EED-4CB5-BECD-8EA6561A796F}" srcOrd="0" destOrd="1" presId="urn:microsoft.com/office/officeart/2005/8/layout/vList5"/>
    <dgm:cxn modelId="{3E1F0815-D8CB-44AE-80FD-61651C9CC7BE}" srcId="{F5B6D5AE-D4F3-4470-A131-76C5C217B970}" destId="{DEA1F44B-257F-4EC1-98D6-E49C3500357B}" srcOrd="2" destOrd="0" parTransId="{B028DD39-5919-4F47-A14E-1B1B7EF5BDE2}" sibTransId="{0A713A0E-0EAD-4254-BB87-FF583C8F0179}"/>
    <dgm:cxn modelId="{D350A51A-0984-4E99-98CD-711C96CE1E10}" type="presOf" srcId="{DEA1F44B-257F-4EC1-98D6-E49C3500357B}" destId="{C0ACAB9B-5EED-4CB5-BECD-8EA6561A796F}" srcOrd="0" destOrd="2"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5DA1644-D756-4FEF-82FF-0786E38B0F4C}" srcId="{F5B6D5AE-D4F3-4470-A131-76C5C217B970}" destId="{8D848E2C-F3FF-41B2-9EA8-3FABC7112800}" srcOrd="1" destOrd="0" parTransId="{1FD618FE-B07E-4665-AF9F-7D694E87068D}" sibTransId="{29BC6749-727B-424D-99E7-739354E6F0DF}"/>
    <dgm:cxn modelId="{90FF244A-EC28-4120-9E5D-B8A6A6A9BA65}" srcId="{F5B6D5AE-D4F3-4470-A131-76C5C217B970}" destId="{6B17E9ED-22E4-446D-ABD5-71B2CF926AAD}" srcOrd="4" destOrd="0" parTransId="{9E153008-63FC-4D6F-857F-1F50A65BB684}" sibTransId="{2D59A31F-6E36-49C0-98F7-413649DFDBD1}"/>
    <dgm:cxn modelId="{F4213F72-A2A0-4468-A5C2-2585C9067DE3}" srcId="{F5B6D5AE-D4F3-4470-A131-76C5C217B970}" destId="{2844DD21-10DD-4016-9FF4-78F7C4C51D88}" srcOrd="0" destOrd="0" parTransId="{3CBBFEB9-A4BF-4679-AC44-9372B6C461D8}" sibTransId="{4CC58B6B-D323-4EB8-A2ED-3B8E0332B37B}"/>
    <dgm:cxn modelId="{0E174675-A271-49B4-8B72-C30D27CD2234}" type="presOf" srcId="{6B17E9ED-22E4-446D-ABD5-71B2CF926AAD}" destId="{C0ACAB9B-5EED-4CB5-BECD-8EA6561A796F}" srcOrd="0" destOrd="4" presId="urn:microsoft.com/office/officeart/2005/8/layout/vList5"/>
    <dgm:cxn modelId="{AF1537A0-5951-4C3B-9BEB-7102C32CB060}" type="presOf" srcId="{F5B6D5AE-D4F3-4470-A131-76C5C217B970}" destId="{86C6275C-E814-444B-B2D2-162DEBBE454D}" srcOrd="0" destOrd="0" presId="urn:microsoft.com/office/officeart/2005/8/layout/vList5"/>
    <dgm:cxn modelId="{1C3E53B0-5F61-4295-82C0-A1EDBAC3B2E0}" type="presOf" srcId="{C62CB6A8-347C-4C66-B848-0290A50CA0DA}" destId="{43DE773F-FF14-47B5-BB42-D7B3D33BC52E}" srcOrd="0" destOrd="0" presId="urn:microsoft.com/office/officeart/2005/8/layout/vList5"/>
    <dgm:cxn modelId="{2A64EBB8-2FD1-46E2-BA10-13F328B12D4A}" srcId="{F5B6D5AE-D4F3-4470-A131-76C5C217B970}" destId="{2A9EB695-1FE8-4678-BFD2-D039EBCD76CF}" srcOrd="3" destOrd="0" parTransId="{FDCD241A-2069-4FBA-8FF5-2A243AE466F9}" sibTransId="{785CF402-AFEC-4565-B5F2-CE43E790EE79}"/>
    <dgm:cxn modelId="{BC2FD9C2-E635-415A-AC1A-E0E09DAB079A}" srcId="{C62CB6A8-347C-4C66-B848-0290A50CA0DA}" destId="{F5B6D5AE-D4F3-4470-A131-76C5C217B970}" srcOrd="0" destOrd="0" parTransId="{5FA2A4AD-D9C8-4CFF-910F-0E774883977A}" sibTransId="{ED895410-8EB4-4341-8D0A-E21D0AC6C83E}"/>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pt>
  </dgm:ptLst>
  <dgm:cxnLst>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23977428-6B97-4492-AA22-E9F40233FE07}" type="presOf" srcId="{AF191595-2BFD-42F7-B92F-983996C0CF16}" destId="{C0ACAB9B-5EED-4CB5-BECD-8EA6561A796F}" srcOrd="0" destOrd="6" presId="urn:microsoft.com/office/officeart/2005/8/layout/vList5"/>
    <dgm:cxn modelId="{1CAF302B-E634-4B83-9993-73CAABCD6E8A}" type="presOf" srcId="{2844DD21-10DD-4016-9FF4-78F7C4C51D88}" destId="{C0ACAB9B-5EED-4CB5-BECD-8EA6561A796F}"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DC969A43-F25D-45DB-8480-06E41FF3E97B}" type="presOf" srcId="{E9CDC031-45C2-458C-ADF0-913E4FD90DC9}" destId="{C0ACAB9B-5EED-4CB5-BECD-8EA6561A796F}" srcOrd="0" destOrd="3"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7306DB88-95BD-4E97-A2F7-19ABC1003CFB}" type="presOf" srcId="{C62CB6A8-347C-4C66-B848-0290A50CA0DA}" destId="{43DE773F-FF14-47B5-BB42-D7B3D33BC52E}" srcOrd="0" destOrd="0"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5245F5C9-AFD2-448E-AE2A-089D2D7420FB}" srcId="{F5B6D5AE-D4F3-4470-A131-76C5C217B970}" destId="{0DC0BF36-EC95-4A23-BBEA-6D09A5B70934}" srcOrd="5" destOrd="0" parTransId="{911AD001-77F3-43E6-8BE7-19270B40AC8A}" sibTransId="{A3E2B119-F891-42B0-A377-DA49EFF0FC3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pt>
  </dgm:ptLst>
  <dgm:cxnLst>
    <dgm:cxn modelId="{7094370B-3CA8-4F6D-9B2A-FFB3AA5AC778}" srcId="{C62CB6A8-347C-4C66-B848-0290A50CA0DA}" destId="{3ABC7923-6FCA-4F98-9577-45BB739CE8D7}" srcOrd="0" destOrd="0" parTransId="{8546E344-C7C4-40E7-9A0B-D8AE105BB860}" sibTransId="{6707096F-B01F-4844-B579-92BA9C71C219}"/>
    <dgm:cxn modelId="{604D820C-0E67-4FC8-BF36-040FD7256416}" type="presOf" srcId="{0AA0BED3-1B5F-4B4C-B97F-A2747BD25C33}" destId="{C725CA07-542D-43A3-B31D-F7D44A53874C}" srcOrd="0" destOrd="9"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582C4428-2E71-439B-8DA3-037B7060CA5A}" type="presOf" srcId="{8826CEFD-41A0-4E14-A6C9-F8746A107E65}" destId="{C725CA07-542D-43A3-B31D-F7D44A53874C}" srcOrd="0" destOrd="13"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EC4F4C39-6603-4AF0-84CF-3A9896493F9A}" type="presOf" srcId="{CF55E8A9-BFFD-4290-83EC-47B22F92870B}" destId="{C725CA07-542D-43A3-B31D-F7D44A53874C}" srcOrd="0" destOrd="3" presId="urn:microsoft.com/office/officeart/2005/8/layout/vList5"/>
    <dgm:cxn modelId="{EBDCF53A-C06F-4B30-8E51-1935FE307312}" type="presOf" srcId="{3854A0A5-AB28-4B26-9761-1F381859912B}" destId="{C725CA07-542D-43A3-B31D-F7D44A53874C}" srcOrd="0" destOrd="11" presId="urn:microsoft.com/office/officeart/2005/8/layout/vList5"/>
    <dgm:cxn modelId="{C01B325C-4C68-41EE-AC46-A5966EDB96BC}" type="presOf" srcId="{C4A311B2-F8F5-43D7-8B3D-2A19AE79D20F}" destId="{C725CA07-542D-43A3-B31D-F7D44A53874C}" srcOrd="0" destOrd="1" presId="urn:microsoft.com/office/officeart/2005/8/layout/vList5"/>
    <dgm:cxn modelId="{858F134C-BE67-40FB-89BD-2303D99DC0F1}" type="presOf" srcId="{C62CB6A8-347C-4C66-B848-0290A50CA0DA}" destId="{43DE773F-FF14-47B5-BB42-D7B3D33BC52E}" srcOrd="0" destOrd="0"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8CE0A574-064C-47F7-BB2A-D583801A3632}" type="presOf" srcId="{53D93D57-B8BF-4F81-9A80-F0EE8E5F79F8}" destId="{C725CA07-542D-43A3-B31D-F7D44A53874C}" srcOrd="0" destOrd="4"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468ABC56-B59D-41BA-9821-552FED2891D2}" srcId="{3ABC7923-6FCA-4F98-9577-45BB739CE8D7}" destId="{4A5FCD1C-ED24-4313-8575-5A2082B05F4D}" srcOrd="10" destOrd="0" parTransId="{88EF28F1-61B0-4193-9E3A-60B96DA86AAB}" sibTransId="{23F49837-DACB-47E9-9AB1-EDA8642E76F9}"/>
    <dgm:cxn modelId="{395E6C84-EBD3-467C-9BD8-1EDE5FDCB000}" srcId="{3ABC7923-6FCA-4F98-9577-45BB739CE8D7}" destId="{3854A0A5-AB28-4B26-9761-1F381859912B}" srcOrd="11" destOrd="0" parTransId="{1880C9D1-70AF-43F2-AF73-8B2B529FAF9F}" sibTransId="{FDAAA1EA-149F-45D2-9CC3-9880018A1B82}"/>
    <dgm:cxn modelId="{EDBE6885-DD0D-44A4-9E45-7E622C661394}" type="presOf" srcId="{48A06656-D96E-4D7B-9290-01109EAE6D59}" destId="{C725CA07-542D-43A3-B31D-F7D44A53874C}" srcOrd="0" destOrd="5" presId="urn:microsoft.com/office/officeart/2005/8/layout/vList5"/>
    <dgm:cxn modelId="{34177587-AFA5-4D38-A116-7B004C2FCF9C}" type="presOf" srcId="{73355DF1-ED76-4FEB-8B24-B79FA9152FDB}" destId="{C725CA07-542D-43A3-B31D-F7D44A53874C}" srcOrd="0" destOrd="2" presId="urn:microsoft.com/office/officeart/2005/8/layout/vList5"/>
    <dgm:cxn modelId="{98F05A8B-3F17-4E83-8BE6-CBD240A78B0B}" type="presOf" srcId="{4A5FCD1C-ED24-4313-8575-5A2082B05F4D}" destId="{C725CA07-542D-43A3-B31D-F7D44A53874C}" srcOrd="0" destOrd="1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0E1D63A3-170F-49D3-927F-3CED633A7F8C}" srcId="{3ABC7923-6FCA-4F98-9577-45BB739CE8D7}" destId="{38F7E3C6-4596-43E3-983D-C1C881E1D49E}" srcOrd="12" destOrd="0" parTransId="{FD4EAB6A-4D35-4207-AD8F-BC071E2F20DD}" sibTransId="{245D1F33-78A4-413C-A321-85B080568D48}"/>
    <dgm:cxn modelId="{13F724A4-5CAD-4DE8-BA48-E921E23F2AA6}" type="presOf" srcId="{422F04C6-8F1B-4D5A-B1F4-F32D2CD44115}" destId="{C725CA07-542D-43A3-B31D-F7D44A53874C}" srcOrd="0" destOrd="8" presId="urn:microsoft.com/office/officeart/2005/8/layout/vList5"/>
    <dgm:cxn modelId="{454385AB-C27E-457E-A684-45947D35B112}" type="presOf" srcId="{79C4D88A-9FFE-4BCF-B30B-1C4C674C5ADF}" destId="{C725CA07-542D-43A3-B31D-F7D44A53874C}" srcOrd="0" destOrd="0" presId="urn:microsoft.com/office/officeart/2005/8/layout/vList5"/>
    <dgm:cxn modelId="{3A440DAD-536D-4DF9-B934-732CA5F6C36D}" srcId="{3ABC7923-6FCA-4F98-9577-45BB739CE8D7}" destId="{8826CEFD-41A0-4E14-A6C9-F8746A107E65}" srcOrd="13" destOrd="0" parTransId="{7F7425A8-5437-48A8-8ACC-8E9D7F053DA4}" sibTransId="{BF8BC94C-FC4C-400C-B877-B437BF220EE8}"/>
    <dgm:cxn modelId="{8DEA58B2-A403-4F03-9999-07ADEFCED4E9}" type="presOf" srcId="{CB0EF59C-FA49-46BA-AB76-61D97BB50AA1}" destId="{C725CA07-542D-43A3-B31D-F7D44A53874C}" srcOrd="0" destOrd="7" presId="urn:microsoft.com/office/officeart/2005/8/layout/vList5"/>
    <dgm:cxn modelId="{361583B6-FCC3-4E8B-802C-F6E15A6E2B95}" type="presOf" srcId="{3ABC7923-6FCA-4F98-9577-45BB739CE8D7}" destId="{325212F6-3176-4964-B4B0-3C6D23FCF7F2}" srcOrd="0" destOrd="0"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2EE877C5-FA70-4943-A61C-116C2E22C966}" srcId="{3ABC7923-6FCA-4F98-9577-45BB739CE8D7}" destId="{CB0EF59C-FA49-46BA-AB76-61D97BB50AA1}" srcOrd="7" destOrd="0" parTransId="{2BC682C7-46D5-4D20-949F-1D00F78C605A}" sibTransId="{E3EEA6B0-6537-4438-BC3D-C67BAA273B01}"/>
    <dgm:cxn modelId="{FC070FCF-C02D-4C49-9A9F-E064A1026008}" srcId="{3ABC7923-6FCA-4F98-9577-45BB739CE8D7}" destId="{48A06656-D96E-4D7B-9290-01109EAE6D59}" srcOrd="5" destOrd="0" parTransId="{7BD5275B-63A7-44CC-9927-AAFB6ADB666F}" sibTransId="{1C471E26-2E20-41C1-A87C-C61341CA3DA4}"/>
    <dgm:cxn modelId="{50857DD8-D920-4D17-B853-F713E0E1D509}" type="presOf" srcId="{38F7E3C6-4596-43E3-983D-C1C881E1D49E}" destId="{C725CA07-542D-43A3-B31D-F7D44A53874C}" srcOrd="0" destOrd="12" presId="urn:microsoft.com/office/officeart/2005/8/layout/vList5"/>
    <dgm:cxn modelId="{9E32B9EB-6410-4693-927F-C0654249F589}" srcId="{3ABC7923-6FCA-4F98-9577-45BB739CE8D7}" destId="{0AA0BED3-1B5F-4B4C-B97F-A2747BD25C33}" srcOrd="9" destOrd="0" parTransId="{9101620B-2FAE-45A9-86AB-130605F66335}" sibTransId="{3AC5EC0F-3F4A-40CA-AA53-2A2814D223DF}"/>
    <dgm:cxn modelId="{9370E5EB-42CF-4B17-AD46-00721417691D}" type="presOf" srcId="{D4793A39-E1DA-4544-BE0C-EDFAF4E3AC56}" destId="{C725CA07-542D-43A3-B31D-F7D44A53874C}" srcOrd="0" destOrd="6"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pt>
    <dgm:pt modelId="{899DC2BC-1485-4AAB-8BC8-02ABF441F375}" type="pres">
      <dgm:prSet presAssocID="{F76749AD-C233-4B05-9700-B9D6FFC78C6D}" presName="parentText" presStyleLbl="node1" presStyleIdx="2" presStyleCnt="4">
        <dgm:presLayoutVars>
          <dgm:chMax val="0"/>
          <dgm:bulletEnabled val="1"/>
        </dgm:presLayoutVars>
      </dgm:prSet>
      <dgm:spPr/>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pt>
    <dgm:pt modelId="{288BDC68-7FF6-45F7-B766-AE2C63685B77}" type="pres">
      <dgm:prSet presAssocID="{A08B5763-B652-4334-A971-957028A4B52C}" presName="parentText" presStyleLbl="node1" presStyleIdx="3" presStyleCnt="4">
        <dgm:presLayoutVars>
          <dgm:chMax val="0"/>
          <dgm:bulletEnabled val="1"/>
        </dgm:presLayoutVars>
      </dgm:prSet>
      <dgm:spPr/>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28D13945-4369-4589-A9E2-9EEB1F7B0807}" srcId="{5250EA93-0296-44BD-83A3-29A7749017EE}" destId="{4527FA2F-F884-47AC-B85E-16F570448C28}" srcOrd="1" destOrd="0" parTransId="{481F0E55-EB06-4F86-9A3E-BBF17DEA1A1C}" sibTransId="{351AAA5F-BC36-4750-BA64-80F6B2DD05DC}"/>
    <dgm:cxn modelId="{1B8BDD49-7837-4A77-A8D5-60083565957B}" type="presOf" srcId="{5250EA93-0296-44BD-83A3-29A7749017EE}" destId="{1C0352F3-2997-47B8-9618-C01DF67B359E}" srcOrd="0" destOrd="0" presId="urn:microsoft.com/office/officeart/2005/8/layout/list1"/>
    <dgm:cxn modelId="{3547704A-9395-4672-A730-2C3AD68840B0}" type="presOf" srcId="{A08B5763-B652-4334-A971-957028A4B52C}" destId="{D82DD2B2-91F4-4FB0-A778-D7A0258FC69C}"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pt>
  </dgm:ptLst>
  <dgm:cxnLst>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996A5022-0BCA-45FF-9720-5926B7C72738}" srcId="{7D24F22E-FC71-496D-A6A5-D63A894EFBB3}" destId="{6D1F51E1-ED72-494C-85A3-79A6928418B9}" srcOrd="6" destOrd="0" parTransId="{B4FE8FCC-E8E3-4B90-AA42-BB972F9C8624}" sibTransId="{973EF8A3-4E43-4211-B125-AF3B3717B99C}"/>
    <dgm:cxn modelId="{2A0C1426-B5E4-46B7-BB78-9012A6B5C875}" type="presOf" srcId="{6D1F51E1-ED72-494C-85A3-79A6928418B9}" destId="{F172DAF1-019A-4370-AE2A-A73C40FC660A}" srcOrd="0" destOrd="6" presId="urn:microsoft.com/office/officeart/2005/8/layout/vList5"/>
    <dgm:cxn modelId="{7E9DF45F-3F2B-41E9-8E60-00DCF5872C88}" type="presOf" srcId="{F8BD9B43-7647-4087-90EA-2EFE2DCB60D8}" destId="{F172DAF1-019A-4370-AE2A-A73C40FC660A}" srcOrd="0" destOrd="0" presId="urn:microsoft.com/office/officeart/2005/8/layout/vList5"/>
    <dgm:cxn modelId="{9A563B41-2CA3-43B6-86FF-5E1B4595088E}" srcId="{7D24F22E-FC71-496D-A6A5-D63A894EFBB3}" destId="{300385B8-1497-4D7D-9404-DEA3DABFC32F}" srcOrd="1" destOrd="0" parTransId="{D6FA448A-ED92-473A-AF34-257656BBA101}" sibTransId="{335EAC99-5CAD-4E9A-BCF5-50A5984CB4C5}"/>
    <dgm:cxn modelId="{99852167-2CD2-4FC1-BC0B-0DC22758C352}" srcId="{C62CB6A8-347C-4C66-B848-0290A50CA0DA}" destId="{7D24F22E-FC71-496D-A6A5-D63A894EFBB3}" srcOrd="0" destOrd="0" parTransId="{0C80427D-800B-4E85-A9C7-40BBF4C78C81}" sibTransId="{92B603F3-9348-4F41-9CD5-09C504B6A649}"/>
    <dgm:cxn modelId="{9E75E568-353B-4D34-9431-4BC56AEF4B5E}" type="presOf" srcId="{37949C00-A493-4678-9767-A3E8B7A8B48E}" destId="{F172DAF1-019A-4370-AE2A-A73C40FC660A}" srcOrd="0" destOrd="4" presId="urn:microsoft.com/office/officeart/2005/8/layout/vList5"/>
    <dgm:cxn modelId="{60ECB574-DA9B-45F1-BF59-04194CEF0DCA}" srcId="{7D24F22E-FC71-496D-A6A5-D63A894EFBB3}" destId="{37949C00-A493-4678-9767-A3E8B7A8B48E}" srcOrd="4" destOrd="0" parTransId="{AA576515-4AAB-4B55-BFB7-5A00D34031E3}" sibTransId="{35E584E9-27FF-4E4B-91C9-B240CE2A7A6C}"/>
    <dgm:cxn modelId="{33076857-2C38-4F93-A10B-69A6D13D7C3E}" srcId="{7D24F22E-FC71-496D-A6A5-D63A894EFBB3}" destId="{24AC9408-BC11-46FC-AF10-8A2354C12029}" srcOrd="2" destOrd="0" parTransId="{AB515105-694D-464A-969F-8A466AFE29D7}" sibTransId="{D3C6C451-B63C-427A-B832-DD3C15E11298}"/>
    <dgm:cxn modelId="{C8278378-DD17-40BD-83D2-9C5F8317F6A1}" srcId="{7D24F22E-FC71-496D-A6A5-D63A894EFBB3}" destId="{22B8BBE5-77A7-4F51-B21D-6591EA84F423}" srcOrd="3" destOrd="0" parTransId="{EB72BB52-BF26-4253-9A4B-FBDCEE6A736F}" sibTransId="{40D40F75-5677-418E-B189-2C2E62C57475}"/>
    <dgm:cxn modelId="{A08A4686-C02C-454D-AFC7-ED0673D26D34}" type="presOf" srcId="{22B8BBE5-77A7-4F51-B21D-6591EA84F423}" destId="{F172DAF1-019A-4370-AE2A-A73C40FC660A}" srcOrd="0" destOrd="3" presId="urn:microsoft.com/office/officeart/2005/8/layout/vList5"/>
    <dgm:cxn modelId="{184A56A6-42BD-4F6C-A8C3-95D60758E8E9}" type="presOf" srcId="{24AC9408-BC11-46FC-AF10-8A2354C12029}" destId="{F172DAF1-019A-4370-AE2A-A73C40FC660A}" srcOrd="0" destOrd="2"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8428B8F3-6809-474B-B24E-57B1F1F61C0F}" type="presOf" srcId="{2D58CF63-C700-4C19-B4B9-035425D62454}" destId="{F172DAF1-019A-4370-AE2A-A73C40FC660A}" srcOrd="0" destOrd="5"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pt>
  </dgm:ptLst>
  <dgm:cxnLst>
    <dgm:cxn modelId="{894D1A33-BD98-4484-8978-23F6319864D2}" type="presOf" srcId="{8C537ED8-5726-47C4-8FC4-63083F01098E}" destId="{4C4B38B6-8C98-4736-B964-AE7078C4E021}" srcOrd="0" destOrd="0" presId="urn:microsoft.com/office/officeart/2005/8/layout/hList1"/>
    <dgm:cxn modelId="{A6BB1561-EFE8-401E-A719-10A9DF20E210}" type="presOf" srcId="{312500B9-38B7-431B-BFF5-CF44288EE040}" destId="{DB45520C-50BC-4337-9292-206C5CA9F170}" srcOrd="0" destOrd="0" presId="urn:microsoft.com/office/officeart/2005/8/layout/hList1"/>
    <dgm:cxn modelId="{02053643-2C25-4130-AE87-1737062EF633}" type="presOf" srcId="{A35579C4-E499-453C-93AB-3E45A3D1B52C}" destId="{B6F4E633-BC5B-4332-A59C-96854875758B}" srcOrd="0" destOrd="1" presId="urn:microsoft.com/office/officeart/2005/8/layout/hList1"/>
    <dgm:cxn modelId="{BDB55D67-0720-45AB-8976-C14D67F933ED}" type="presOf" srcId="{676E8091-AFAC-4E8B-A117-9A4A76FF5164}" destId="{B6F4E633-BC5B-4332-A59C-96854875758B}" srcOrd="0" destOrd="2" presId="urn:microsoft.com/office/officeart/2005/8/layout/hList1"/>
    <dgm:cxn modelId="{3B78D38C-C19A-4EEC-93BE-417C8E82A8D7}" srcId="{312500B9-38B7-431B-BFF5-CF44288EE040}" destId="{C37FB5DA-BAA0-4D89-A6ED-4EDDD1CDADA2}" srcOrd="3" destOrd="0" parTransId="{B236516D-D262-4DBA-BFD8-09A79F15279E}" sibTransId="{BB5968B6-5113-486B-9D5C-4228C1EE674E}"/>
    <dgm:cxn modelId="{329E259D-AFBC-4F7A-86B6-FAC7B98275C7}" srcId="{312500B9-38B7-431B-BFF5-CF44288EE040}" destId="{676E8091-AFAC-4E8B-A117-9A4A76FF5164}" srcOrd="2" destOrd="0" parTransId="{AEDC85DF-D4E7-4F16-9912-13F3D5AF0A5D}" sibTransId="{6BB25121-4A09-4563-8713-9C042A0AD93D}"/>
    <dgm:cxn modelId="{08C239B3-57E6-43B1-875D-942FF3D4B938}" type="presOf" srcId="{C37FB5DA-BAA0-4D89-A6ED-4EDDD1CDADA2}" destId="{B6F4E633-BC5B-4332-A59C-96854875758B}" srcOrd="0" destOrd="3" presId="urn:microsoft.com/office/officeart/2005/8/layout/hList1"/>
    <dgm:cxn modelId="{1CB60DD1-917E-4680-97C1-37D527BCBA2D}" srcId="{8C537ED8-5726-47C4-8FC4-63083F01098E}" destId="{312500B9-38B7-431B-BFF5-CF44288EE040}" srcOrd="0" destOrd="0" parTransId="{506E7C15-6D9B-4AD2-B4A1-80C96EB6D81F}" sibTransId="{007869D1-1044-4AF6-B959-62528DBC6709}"/>
    <dgm:cxn modelId="{36C448DB-7258-415E-B87F-821822D6A885}" type="presOf" srcId="{2BD83D5A-0605-4252-9BFC-ACDA816AAEC0}" destId="{B6F4E633-BC5B-4332-A59C-96854875758B}" srcOrd="0" destOrd="4"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221F3EB-F8EC-4567-A96B-3F7368241431}" type="presOf" srcId="{BE111D29-0EB8-4272-A9A5-F3BA2A888848}" destId="{B6F4E633-BC5B-4332-A59C-96854875758B}" srcOrd="0" destOrd="0" presId="urn:microsoft.com/office/officeart/2005/8/layout/hList1"/>
    <dgm:cxn modelId="{BFAE13FE-FD21-44FF-9728-919E402FC665}" srcId="{312500B9-38B7-431B-BFF5-CF44288EE040}" destId="{2BD83D5A-0605-4252-9BFC-ACDA816AAEC0}" srcOrd="4" destOrd="0" parTransId="{47F0B8BC-AB78-4872-BBD5-FA178E6B84AA}" sibTransId="{865055E0-F02B-4F1B-8CD0-911E347A7FC3}"/>
    <dgm:cxn modelId="{BD2D31FE-0091-4BAA-BF5B-9A0007196A77}" srcId="{312500B9-38B7-431B-BFF5-CF44288EE040}" destId="{A35579C4-E499-453C-93AB-3E45A3D1B52C}" srcOrd="1" destOrd="0" parTransId="{844F8432-2177-458C-BF3F-AD40BD07734F}" sibTransId="{78DDEF33-A245-48B2-B812-5D1177194193}"/>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pt>
  </dgm:ptLst>
  <dgm:cxnLst>
    <dgm:cxn modelId="{E0CCEF0D-AE7D-481A-AD7D-AEF47A646E46}" type="presOf" srcId="{25CA11F4-F9D2-43EA-A69E-9DA8A48E4F5E}" destId="{C0ACAB9B-5EED-4CB5-BECD-8EA6561A796F}" srcOrd="0" destOrd="2" presId="urn:microsoft.com/office/officeart/2005/8/layout/vList5"/>
    <dgm:cxn modelId="{CBEA3535-6943-4C53-9E8B-1E573B337CD3}" type="presOf" srcId="{C62CB6A8-347C-4C66-B848-0290A50CA0DA}" destId="{43DE773F-FF14-47B5-BB42-D7B3D33BC52E}" srcOrd="0" destOrd="0" presId="urn:microsoft.com/office/officeart/2005/8/layout/vList5"/>
    <dgm:cxn modelId="{25C34C3C-A73C-4313-B621-28BB0194F2D0}" type="presOf" srcId="{2844DD21-10DD-4016-9FF4-78F7C4C51D88}" destId="{C0ACAB9B-5EED-4CB5-BECD-8EA6561A796F}" srcOrd="0" destOrd="0"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E86BA487-CA9E-4714-97BC-55A264DA1DDB}" srcId="{F5B6D5AE-D4F3-4470-A131-76C5C217B970}" destId="{D650AFB1-B081-422E-8385-D3A195EF10A5}" srcOrd="1" destOrd="0" parTransId="{A13BF5B9-61CF-434C-90D5-0016719A6CE4}" sibTransId="{A21A0EC4-2E68-4395-AA5B-B9F001F81474}"/>
    <dgm:cxn modelId="{1402AFBF-12AA-457C-9A47-E89209B4E0B0}" type="presOf" srcId="{D650AFB1-B081-422E-8385-D3A195EF10A5}" destId="{C0ACAB9B-5EED-4CB5-BECD-8EA6561A796F}" srcOrd="0" destOrd="1"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38794407-47A5-4CB4-9A60-FD72F5CBE3CB}" type="presOf" srcId="{F34A9759-A1C7-4A33-B2A7-7B973735D614}" destId="{D135C692-C0EC-4F6A-B102-4457BC7949B2}"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0C07D77E-B2FC-4445-931A-B9DC1355385C}" type="presOf" srcId="{0BCEE368-3431-44B9-BC39-8D043A9AFB6B}" destId="{3758A0D4-2C40-4658-B762-D5ED70FF1E54}" srcOrd="1"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4F1C289-B730-45C3-BBC0-E0540BEB7773}" type="presOf" srcId="{135AEF2C-5110-4C4E-8844-0F140ACF302D}" destId="{C36D933B-DC2E-49DB-B383-FA9682E4DD3D}" srcOrd="0" destOrd="0" presId="urn:microsoft.com/office/officeart/2008/layout/HorizontalMultiLevelHierarchy"/>
    <dgm:cxn modelId="{56C5C890-2905-466A-B514-FCAB36A28C26}" type="presOf" srcId="{BB5ED96F-427D-43EC-B451-2BF560A2541D}" destId="{A8CAA23B-DECC-4DE6-98E2-2C9D8BE5E59C}"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7A2C08BC-6546-4CDE-A3CF-3CCA24B84252}" type="presOf" srcId="{C7CE2D37-D75A-401F-9AC1-CFEFF8361B00}" destId="{76260727-C795-4CA5-BCD3-8B4DC0C82E2A}" srcOrd="1"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DFAF4DCC-0972-4605-83BD-A8BCDDBE7470}" type="presOf" srcId="{5A6311CB-0A7F-4017-AD33-666B10CA6727}" destId="{47FEE023-1A1D-4B85-A59B-6C1A2EA20C15}" srcOrd="0"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FF386CFA-D7BF-43D6-B5CA-1827FEE8869E}" type="presOf" srcId="{423E522E-F39B-4288-92D4-75938BD88936}" destId="{ECFF81C6-020D-4BA8-B313-602951EFCD15}" srcOrd="1"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813D6C70-6BC7-4032-B088-68D37AA2DE26}" type="presOf" srcId="{0BCEE368-3431-44B9-BC39-8D043A9AFB6B}" destId="{3758A0D4-2C40-4658-B762-D5ED70FF1E54}" srcOrd="1"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A66DE7C-E5C6-4824-8476-F5C8DFD9DABB}" type="presOf" srcId="{F34A9759-A1C7-4A33-B2A7-7B973735D614}" destId="{D135C692-C0EC-4F6A-B102-4457BC7949B2}" srcOrd="1"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36AC6B8F-EE4F-469C-B89A-BAF4297E607F}" type="presOf" srcId="{423E522E-F39B-4288-92D4-75938BD88936}" destId="{ECFF81C6-020D-4BA8-B313-602951EFCD15}"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D6158AB5-E551-4ACE-B515-0EE238AF54E2}" type="presOf" srcId="{C7CE2D37-D75A-401F-9AC1-CFEFF8361B00}" destId="{4B763022-987E-4813-B217-C6DBC14CE2C6}"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52AE81C1-94B8-41B6-AAF0-DD23D4990F4E}" type="presOf" srcId="{2C4F72F7-6691-4BDA-A6E5-6FBEA6CDBC29}" destId="{2024498F-F7CF-4062-9396-EF5F2D7129E6}" srcOrd="0"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pt>
    <dgm:pt modelId="{47015758-2E79-4791-9121-BDFE8F5B96AA}" type="pres">
      <dgm:prSet presAssocID="{45E39A56-40CC-4E96-9015-DA7B915A0C87}" presName="level3hierChild" presStyleCnt="0"/>
      <dgm:spPr/>
    </dgm:pt>
  </dgm:ptLst>
  <dgm:cxnLst>
    <dgm:cxn modelId="{8B23FB01-83FF-4C3D-A60B-41C0D0F19812}" type="presOf" srcId="{CE0711CA-AB88-42F3-9B58-9D9798B18A1F}" destId="{925884E4-ECEB-467E-BFE0-3FFC322DBD5B}" srcOrd="1"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A37600D-BBFB-4921-A7D2-D6EBDB79EBCF}" type="presOf" srcId="{0BCEE368-3431-44B9-BC39-8D043A9AFB6B}" destId="{3758A0D4-2C40-4658-B762-D5ED70FF1E54}" srcOrd="1"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5088B4B-C0F0-4C0B-BF48-DFC8394AB16F}" type="presOf" srcId="{135AEF2C-5110-4C4E-8844-0F140ACF302D}" destId="{C36D933B-DC2E-49DB-B383-FA9682E4DD3D}"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8DC76589-CBE9-45C8-A7F9-9EFFFC84FB11}" type="presOf" srcId="{39EC5172-4BC3-4BA1-952B-BAC716F7257E}" destId="{FE5079DA-EFC3-4922-A063-981745543C78}" srcOrd="0" destOrd="0" presId="urn:microsoft.com/office/officeart/2008/layout/HorizontalMultiLevelHierarchy"/>
    <dgm:cxn modelId="{4F35D18A-6697-47AC-846C-19E97D530D11}" type="presOf" srcId="{1C39AB6F-243F-410C-8C0A-F831AA0B0142}" destId="{EE9A99F2-3E14-4D11-917F-B58A06B280AB}"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7737ABD-BC28-43FB-A7F2-F8DDF6DD7592}"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199921CE-12C1-46BA-92F2-D212564D8DF2}" type="presOf" srcId="{C7CE2D37-D75A-401F-9AC1-CFEFF8361B00}" destId="{76260727-C795-4CA5-BCD3-8B4DC0C82E2A}" srcOrd="1"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pt>
  </dgm:ptLst>
  <dgm:cxnLst>
    <dgm:cxn modelId="{60C86C11-3061-4DCD-B8DC-47CBBCE95AC3}" type="presOf" srcId="{C1515B9A-D318-41E6-BCB8-197E27792373}" destId="{35B5380F-BC8B-41F4-9877-8B7007AFF4DF}" srcOrd="0" destOrd="1" presId="urn:microsoft.com/office/officeart/2005/8/layout/hList1"/>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A8212942-187B-494A-A434-42B87E085BAB}" srcId="{D26E3014-91B6-4320-8066-E25C4960009C}" destId="{5D864274-B990-4583-BA8C-72194BE4F1FF}" srcOrd="0" destOrd="0" parTransId="{31A62466-47D3-4F9F-A09A-A7C148F6B6B3}" sibTransId="{39E8C998-7EF6-4AEE-A2CD-394F04EE6886}"/>
    <dgm:cxn modelId="{6CA0E378-2B0E-439C-BCDF-0908D585D215}" type="presOf" srcId="{5D864274-B990-4583-BA8C-72194BE4F1FF}" destId="{EC2BBCFD-9548-4893-9EFB-6A3EA7DC99FD}"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0D41DF7D-9916-4E00-9A98-BCDA3797A6F6}" srcId="{5D864274-B990-4583-BA8C-72194BE4F1FF}" destId="{0BD35814-65F0-466E-BFDC-FF4A09821E95}" srcOrd="0" destOrd="0" parTransId="{D4F0C15F-0884-4830-BB78-564EBC691725}" sibTransId="{4741A026-D252-4D91-966A-D677D9A94ED0}"/>
    <dgm:cxn modelId="{3A97D694-F39B-44E7-9EA0-907CF1E4B16D}" srcId="{E0253AF6-370C-443A-8569-03B31217A9C5}" destId="{9E377C37-7946-4D1C-B724-6A8165FD6404}" srcOrd="0" destOrd="0" parTransId="{FFFBC3BD-E1ED-4AE2-B4EF-47ABE2F8CD77}" sibTransId="{B16849F1-B34C-4305-84BB-4B05F24CA05A}"/>
    <dgm:cxn modelId="{702631A1-205E-4178-B48C-F263EACD30B7}" type="presOf" srcId="{9E377C37-7946-4D1C-B724-6A8165FD6404}" destId="{35B5380F-BC8B-41F4-9877-8B7007AFF4DF}" srcOrd="0" destOrd="0" presId="urn:microsoft.com/office/officeart/2005/8/layout/hList1"/>
    <dgm:cxn modelId="{30C63EAD-3ED8-4A75-87B0-8729371B9077}" type="presOf" srcId="{E0253AF6-370C-443A-8569-03B31217A9C5}" destId="{9F799F07-A338-47F2-845F-640F15D437A4}" srcOrd="0" destOrd="0" presId="urn:microsoft.com/office/officeart/2005/8/layout/hList1"/>
    <dgm:cxn modelId="{2F5F19FC-6952-4FFA-A105-648648BCCB45}" type="presOf" srcId="{0BD35814-65F0-466E-BFDC-FF4A09821E95}" destId="{FAA21C59-DE95-4D4A-AE88-80B23005417C}" srcOrd="0" destOrd="0"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pt>
  </dgm:ptLst>
  <dgm:cxnLst>
    <dgm:cxn modelId="{C6707904-DF71-46BD-90B8-3C8B9DDB8AAC}" srcId="{9C88BBAE-5981-45A1-9B76-4955B50C2393}" destId="{237C07C9-3CB1-4F17-9FE2-E6B0DD9B7C5F}" srcOrd="2" destOrd="0" parTransId="{0A77314A-0948-44F2-A832-07542256A76C}" sibTransId="{A3BB2EA9-A1B4-4990-88C2-557FCC0BCD73}"/>
    <dgm:cxn modelId="{BBDEEB1E-1AC2-41B2-8BDE-8788306FB251}" srcId="{9C88BBAE-5981-45A1-9B76-4955B50C2393}" destId="{17BD30AD-4BFD-432F-8ABD-BF050D54F194}" srcOrd="0" destOrd="0" parTransId="{B75974A4-1265-4C86-829F-E3C12A1CA01B}" sibTransId="{2E259930-FCAB-42C4-96E8-61D808A38092}"/>
    <dgm:cxn modelId="{5F23962B-F047-49F0-8754-7E24C6A3DD0D}" type="presOf" srcId="{72AE74D2-DF66-4197-929A-99C503D1FBB1}" destId="{A21E0AAE-D738-4B6E-B402-EC190601BA55}" srcOrd="0" destOrd="0" presId="urn:microsoft.com/office/officeart/2005/8/layout/hProcess6"/>
    <dgm:cxn modelId="{5029AC66-6ACF-46C2-AB19-05A164462754}" type="presOf" srcId="{EE81CD8A-B7F4-4739-933C-86024BCC2686}" destId="{455BB206-F7A9-44F4-BB83-D6B4039EF170}"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AE0FF071-CE9C-4660-9000-6FFB3C7DDBDF}" type="presOf" srcId="{17BD30AD-4BFD-432F-8ABD-BF050D54F194}" destId="{BBE21DD7-8852-4648-BA7E-F4D212A0E1B5}" srcOrd="0" destOrd="0" presId="urn:microsoft.com/office/officeart/2005/8/layout/hProcess6"/>
    <dgm:cxn modelId="{4CF0A35A-ACF0-4955-943A-6BC09AE6129E}" type="presOf" srcId="{9C88BBAE-5981-45A1-9B76-4955B50C2393}" destId="{0CC8E1BD-EC54-4718-B436-394616173E75}"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6713528E-12A3-4F4B-9D4E-774EB28B523D}" type="presOf" srcId="{EE9E1251-B2C9-4E8C-BF4E-980EFF437423}" destId="{E7F3DAB7-DCB4-4E62-9480-B63376FA94B9}" srcOrd="0" destOrd="0" presId="urn:microsoft.com/office/officeart/2005/8/layout/hProcess6"/>
    <dgm:cxn modelId="{65873C92-3CF1-464A-8D36-EEE4C8028A0D}" srcId="{9C88BBAE-5981-45A1-9B76-4955B50C2393}" destId="{EE81CD8A-B7F4-4739-933C-86024BCC2686}" srcOrd="4" destOrd="0" parTransId="{BCC285F8-E5CA-487D-97A7-4309CA8CE80F}" sibTransId="{259C32C3-A87D-46A3-B6DA-9C39624393E0}"/>
    <dgm:cxn modelId="{460F0E94-D512-4632-9D9E-546D020D0C71}" type="presOf" srcId="{9C4633F5-57D1-4304-999A-8B2CA139A6DF}" destId="{47819AF0-5541-412A-ABB5-F1FB207327CD}"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pt>
  </dgm:ptLst>
  <dgm:cxnLst>
    <dgm:cxn modelId="{4F341912-FD47-4DAE-9BD5-4171710B4B9B}" type="presOf" srcId="{17BD30AD-4BFD-432F-8ABD-BF050D54F194}" destId="{BBE21DD7-8852-4648-BA7E-F4D212A0E1B5}"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9A5FAF26-1A8D-4A17-8DA1-0EAF6A9E065B}" type="presOf" srcId="{72AE74D2-DF66-4197-929A-99C503D1FBB1}" destId="{A21E0AAE-D738-4B6E-B402-EC190601BA55}"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5E42E298-EFDA-499D-8BE8-A66497DC34DC}" srcId="{9C88BBAE-5981-45A1-9B76-4955B50C2393}" destId="{72AE74D2-DF66-4197-929A-99C503D1FBB1}" srcOrd="3"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465459FB-E1D3-41F6-A447-7E304A5CAFB8}" type="presOf" srcId="{9C88BBAE-5981-45A1-9B76-4955B50C2393}" destId="{0CC8E1BD-EC54-4718-B436-394616173E7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pt>
  </dgm:ptLst>
  <dgm:cxnLst>
    <dgm:cxn modelId="{B21A8206-614F-4497-9AA0-3AE675AE38BB}" srcId="{D701BE81-16C9-478A-8BF7-B258347701F5}" destId="{37BE2EA1-473F-462D-B023-15056B449E1D}" srcOrd="2" destOrd="0" parTransId="{180683E0-0050-4176-8C4D-76FDBBAA7FD3}" sibTransId="{8A0D5CB2-8D47-47F9-8AEE-ABBD38B74DFE}"/>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3BCE07E0-BD9F-48E0-8AEC-E030E2D9F997}" srcId="{D701BE81-16C9-478A-8BF7-B258347701F5}" destId="{7CE84B8D-6B59-4403-A4C0-4FA1992177B7}" srcOrd="0" destOrd="0" parTransId="{3A0B02B1-835F-4D3F-B8CB-BB37669A8321}" sibTransId="{D996A95B-E64F-40F2-A114-1B807C6DD5DE}"/>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pt>
  </dgm:ptLst>
  <dgm:cxnLst>
    <dgm:cxn modelId="{CC8F8608-7209-4EF9-9F87-C5BF28B0DAF9}" srcId="{523883DE-6319-4D11-BF0B-2B321222B91D}" destId="{C82FCA0F-7941-4842-B3C0-687F7D92BEE8}" srcOrd="2" destOrd="0" parTransId="{7ED6138F-3FAD-44BB-AA52-40F265A72714}" sibTransId="{E245C7D6-C31D-4FC8-B390-82E10059DBF5}"/>
    <dgm:cxn modelId="{580D880B-36BE-4A31-B41E-1D8ACC562632}" srcId="{523883DE-6319-4D11-BF0B-2B321222B91D}" destId="{880FFF4A-1163-494D-A169-F93B4642B2CC}" srcOrd="1" destOrd="0" parTransId="{005ADEDD-937F-4848-B0AC-98660B6506C7}" sibTransId="{5B93D831-8DFC-4152-A976-EE08EDA1C0F1}"/>
    <dgm:cxn modelId="{031AAE3C-B049-416D-8D94-327CEA0C305C}" srcId="{523883DE-6319-4D11-BF0B-2B321222B91D}" destId="{07B6C0CB-38AD-4127-A85D-3F82FBA0410A}" srcOrd="3" destOrd="0" parTransId="{B5C97BC3-6574-4F56-913B-FCBE9A976ABE}" sibTransId="{10318C3B-BA88-4FFB-83C0-B78B0BE67E68}"/>
    <dgm:cxn modelId="{6BEE136A-AB6D-4823-9305-D9B360EB7FD9}" srcId="{523883DE-6319-4D11-BF0B-2B321222B91D}" destId="{7E92ED9A-69C3-47E2-A218-D623EA34BB53}" srcOrd="0" destOrd="0" parTransId="{40C3EE49-F0C0-465A-8F6F-473AE028CAD9}" sibTransId="{7F41D003-86AC-475D-A54F-EEA34A39734A}"/>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3">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pt>
  </dgm:ptLst>
  <dgm:cxnLst>
    <dgm:cxn modelId="{D5097A11-1514-40D9-9FA5-BDD460AC42BE}" type="presOf" srcId="{A97A58C7-93F8-4992-A2D2-816919293D65}" destId="{ED9595D8-CF84-442F-A796-F95CB2A66DB3}"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pt>
    <dgm:pt modelId="{FF32D016-0057-4170-BA6D-793EE15285EE}" type="pres">
      <dgm:prSet presAssocID="{E9C5B98E-7F30-413F-9416-4ACF99CB4FD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A010EF3E-9B52-4094-B99A-A0AC732C3EA6}" type="presOf" srcId="{1EAEE04B-8DA1-4114-B4D7-3236D65DC530}" destId="{5543D343-4708-45E2-A51E-DDD121011E7E}" srcOrd="0" destOrd="0" presId="urn:microsoft.com/office/officeart/2005/8/layout/hierarchy4"/>
    <dgm:cxn modelId="{C851C766-AF1D-4EAB-A341-8689FF466A0B}" type="presOf" srcId="{66A6E281-6970-42F9-A999-54972EFC029D}" destId="{C38DAA83-CB65-49AC-8567-ACFF5C4BA856}" srcOrd="0" destOrd="0" presId="urn:microsoft.com/office/officeart/2005/8/layout/hierarchy4"/>
    <dgm:cxn modelId="{8BE15071-C9B3-45B8-9FBA-51D21FC6BAF8}" type="presOf" srcId="{7CB2CD1A-D604-4885-9DF4-4895E15BD372}" destId="{DA6F3BDF-444E-4FBD-8E85-368607583A8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CA900A94-477E-46D4-950D-71B48C055B7C}" type="presOf" srcId="{70FA41F4-2DFB-4468-9E88-AB22453E1AD3}" destId="{777C5A76-6BFF-46B7-B0D3-F77C3EBDBD69}"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4B8B9DA-59C6-4630-8D2D-4DC4539590FD}" srcId="{8C90850C-139B-41F6-9F5F-E05665809784}" destId="{E9C5B98E-7F30-413F-9416-4ACF99CB4FD6}" srcOrd="1" destOrd="0" parTransId="{52800E71-2DE2-4EB3-A7D3-4472744C34A3}" sibTransId="{0077C21D-D0AC-4EFB-8F6F-BC58CA592D7A}"/>
    <dgm:cxn modelId="{065883ED-0917-441D-A119-390B39C534D1}" type="presOf" srcId="{E9C5B98E-7F30-413F-9416-4ACF99CB4FD6}" destId="{9577A2D9-5B89-4737-9D8D-36C6A97C2E77}" srcOrd="0" destOrd="0" presId="urn:microsoft.com/office/officeart/2005/8/layout/hierarchy4"/>
    <dgm:cxn modelId="{A80963F4-8EEA-420E-B8B6-4D2DE1CB7397}" type="presOf" srcId="{56467849-D623-4DB4-8142-1F2A193F0A51}" destId="{B93D7E45-04DD-42AF-A980-F70567FBEDDF}"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E0E4213-578A-422E-8339-0A44A2791142}"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C12D5834-9B2A-4ACF-A98A-1CED37D96E3A}" type="presOf" srcId="{ACE837FE-9745-45F9-AB8B-8F5A05145C67}" destId="{EBA89E28-252F-4683-90FB-3304FB69E308}"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25EC4A6E-9D18-4057-9CF8-EFC13C90159E}" type="presOf" srcId="{3B29A53E-BABB-4B6B-BC4C-5E3EE8C5C371}" destId="{36E90AA4-0860-4846-B851-669594965428}"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80220783-3EA0-4416-B603-DBFC7AB35518}" srcId="{8C90850C-139B-41F6-9F5F-E05665809784}" destId="{3B29A53E-BABB-4B6B-BC4C-5E3EE8C5C371}" srcOrd="1" destOrd="0" parTransId="{381D0ECA-D7B8-44E1-B665-FAA4FA0B5408}" sibTransId="{B27757F8-1338-44F7-AAE0-28E8D069F2D2}"/>
    <dgm:cxn modelId="{9A367683-5820-47E6-8C48-562C1760A20A}" type="presOf" srcId="{70FA41F4-2DFB-4468-9E88-AB22453E1AD3}" destId="{777C5A76-6BFF-46B7-B0D3-F77C3EBDBD69}" srcOrd="0" destOrd="0" presId="urn:microsoft.com/office/officeart/2005/8/layout/hierarchy4"/>
    <dgm:cxn modelId="{7CA6089C-CACF-4A6C-B9A8-586071048CDC}" type="presOf" srcId="{1EAEE04B-8DA1-4114-B4D7-3236D65DC530}" destId="{5543D343-4708-45E2-A51E-DDD121011E7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pt>
    <dgm:pt modelId="{247BB3DC-4AC8-47F6-BDD5-D9C9786450B7}" type="pres">
      <dgm:prSet presAssocID="{5BA4FAF2-7746-4DF6-AC1A-61FF3369F096}"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74CE3B03-5C34-46BD-A213-F74C49C7B5EF}" srcId="{ACE837FE-9745-45F9-AB8B-8F5A05145C67}" destId="{56467849-D623-4DB4-8142-1F2A193F0A51}" srcOrd="0" destOrd="0" parTransId="{B8263297-371A-4141-8511-C8D3757CC1C6}" sibTransId="{1B806640-92DC-4A0C-B488-A1EF5D38FA63}"/>
    <dgm:cxn modelId="{BAEC8007-21FE-422A-A678-5639E9AD4279}" type="presOf" srcId="{7CB2CD1A-D604-4885-9DF4-4895E15BD372}" destId="{DA6F3BDF-444E-4FBD-8E85-368607583A8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446F0D12-6A7F-44CA-A642-E4B797169B93}" type="presOf" srcId="{66A6E281-6970-42F9-A999-54972EFC029D}" destId="{C38DAA83-CB65-49AC-8567-ACFF5C4BA856}" srcOrd="0" destOrd="0" presId="urn:microsoft.com/office/officeart/2005/8/layout/hierarchy4"/>
    <dgm:cxn modelId="{18B13713-8AA3-4CA7-8513-7931C898E4F6}" type="presOf" srcId="{10FD752A-C142-4741-8860-6AEC841AEDD4}" destId="{83F162AA-CF70-45BF-8D26-55D31386BE53}"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8F11E137-589F-4930-88A8-43E71F8FEDCC}" type="presOf" srcId="{A6AD6D43-94D6-4036-8971-1E934FB82DF3}" destId="{9E768EE9-8BF5-4A0E-B8A9-BF9022BA491F}"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60814360-A007-45EF-9B47-9B7F177555B9}" type="presOf" srcId="{A10A6F74-8302-4804-B527-9AE7E866315D}" destId="{079BA85B-E008-470E-9E53-E06BC1600A1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3E76536E-83DF-47D8-86C9-3253E560B7C6}" type="presOf" srcId="{1EAEE04B-8DA1-4114-B4D7-3236D65DC530}" destId="{5543D343-4708-45E2-A51E-DDD121011E7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442C6975-D8D7-4CA1-9EB2-42F2DD082B30}" srcId="{7CB2CD1A-D604-4885-9DF4-4895E15BD372}" destId="{1EAEE04B-8DA1-4114-B4D7-3236D65DC530}" srcOrd="0" destOrd="0" parTransId="{DDC520E8-739E-487B-A1F3-0ED081BF0477}" sibTransId="{F7228D2B-AE44-4412-BC2F-B868F75E2783}"/>
    <dgm:cxn modelId="{ECCAC857-1358-494C-B99B-D389209F96EB}" type="presOf" srcId="{8C90850C-139B-41F6-9F5F-E05665809784}" destId="{2F3D05CC-8C79-4771-B0AD-0F9A3D932842}" srcOrd="0" destOrd="0" presId="urn:microsoft.com/office/officeart/2005/8/layout/hierarchy4"/>
    <dgm:cxn modelId="{75B89758-2D95-4C1E-B8E5-8DDF858C1A26}" type="presOf" srcId="{C3AD8F5D-0612-4CFE-9856-AA21DB3CF358}" destId="{F10746C2-47E5-4141-9F44-E68BBA30EE2C}" srcOrd="0" destOrd="0" presId="urn:microsoft.com/office/officeart/2005/8/layout/hierarchy4"/>
    <dgm:cxn modelId="{3E69437E-3B96-40D5-8820-0A868F7465C2}" type="presOf" srcId="{70FA41F4-2DFB-4468-9E88-AB22453E1AD3}" destId="{777C5A76-6BFF-46B7-B0D3-F77C3EBDBD69}"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BD49E6A1-D217-4FC4-932C-A390BD847057}" srcId="{8C90850C-139B-41F6-9F5F-E05665809784}" destId="{A10A6F74-8302-4804-B527-9AE7E866315D}" srcOrd="2" destOrd="0" parTransId="{EA925E6C-EE88-4FE1-B8F2-E0E03615B2C3}" sibTransId="{A84C8E94-84E4-4E61-AEBE-E2CF4FEDFB8A}"/>
    <dgm:cxn modelId="{031516A7-01AF-4FF6-BDBF-1CA911AA3D3E}" type="presOf" srcId="{56CC06AF-AE52-47A6-8770-9DB7AE7D4C46}" destId="{4B037545-90E9-4FD8-B937-C9F25E39F456}"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6112B5DC-F9A3-470A-B008-E670F88065D2}" type="presOf" srcId="{3B29A53E-BABB-4B6B-BC4C-5E3EE8C5C371}" destId="{36E90AA4-0860-4846-B851-669594965428}"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7C04B2F3-3B82-40B6-9E26-76115E08F21E}" srcId="{8C90850C-139B-41F6-9F5F-E05665809784}" destId="{C3AD8F5D-0612-4CFE-9856-AA21DB3CF358}" srcOrd="3" destOrd="0" parTransId="{A05DB620-FD49-4074-B4B4-47A530D3B41F}" sibTransId="{26222321-686A-4161-9F16-E42ABB4FBF6B}"/>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48C9E74A-6845-4870-9337-717FDF96C51F}" type="presOf" srcId="{56467849-D623-4DB4-8142-1F2A193F0A51}" destId="{B93D7E45-04DD-42AF-A980-F70567FBEDDF}"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9C0A09B4-23C9-49B0-A16F-5CBBC74F6621}"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6AA1CBB-18E0-4183-9824-BB9EA86718B4}" type="presOf" srcId="{66A6E281-6970-42F9-A999-54972EFC029D}" destId="{C38DAA83-CB65-49AC-8567-ACFF5C4BA856}" srcOrd="0" destOrd="0" presId="urn:microsoft.com/office/officeart/2005/8/layout/hierarchy4"/>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pt>
    <dgm:pt modelId="{1ED6AC25-6D2A-48D1-AC99-D0A7D37103B2}" type="pres">
      <dgm:prSet presAssocID="{87BA7FEE-4BAB-4D0B-9396-F1519DB28667}"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3A2BB24-B7F9-41E9-A326-ADFCE509CC24}" srcId="{7CB2CD1A-D604-4885-9DF4-4895E15BD372}" destId="{87BA7FEE-4BAB-4D0B-9396-F1519DB28667}" srcOrd="1" destOrd="0" parTransId="{98FC3AF1-1A34-48E0-9E6F-6699BF942785}" sibTransId="{7D720E32-C5CA-482D-81B7-CF936C4FCA76}"/>
    <dgm:cxn modelId="{9353FA29-B238-43F7-88A5-CAFFC287C150}" type="presOf" srcId="{56467849-D623-4DB4-8142-1F2A193F0A51}" destId="{B93D7E45-04DD-42AF-A980-F70567FBEDD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3802903C-4A41-4463-9DF2-383BB66AD645}" type="presOf" srcId="{87BA7FEE-4BAB-4D0B-9396-F1519DB28667}" destId="{9B461855-E4EA-45E7-8C20-38B720F7D132}"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3C605382-6F3B-49BB-ABCF-AFB36968E16C}"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4617C4EE-DEF4-481D-B525-4DB3FF3432B6}" type="presOf" srcId="{7CB2CD1A-D604-4885-9DF4-4895E15BD372}" destId="{DA6F3BDF-444E-4FBD-8E85-368607583A8F}"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17528C15-1F7D-437B-BF99-4200F4530C8C}" srcId="{E2CCD948-6F60-414E-BEBE-4CE86595819B}" destId="{0A58DDDD-EB5F-43C2-AD75-2B8665D8E1F1}" srcOrd="2" destOrd="0" parTransId="{0378BB72-AB29-4E74-9DAA-2FD57DEC4EF4}" sibTransId="{D78EEA31-3874-4987-BA7A-4E9AAFBB47E4}"/>
    <dgm:cxn modelId="{57219225-80C0-4728-8D6F-D5F0CE715AEC}" type="presOf" srcId="{03E76A49-7ABC-4B99-B804-5E356621CA70}" destId="{96D72AB0-2B3D-4537-BFAB-0C60C600EB9B}" srcOrd="0" destOrd="0" presId="urn:microsoft.com/office/officeart/2005/8/layout/hierarchy4"/>
    <dgm:cxn modelId="{5CA60128-9A39-40B5-A67D-7593C2EBEC07}" srcId="{E2CCD948-6F60-414E-BEBE-4CE86595819B}" destId="{3DD63798-8B50-449C-BE3A-D733CFB9DA00}" srcOrd="1" destOrd="0" parTransId="{64A6B3B2-D78D-4F39-B217-1E0334B007E1}" sibTransId="{707B4EA5-D4D9-4F72-868F-4294D6DD6DF4}"/>
    <dgm:cxn modelId="{1CCDED29-73EC-47A1-97F3-CDB570745B97}" type="presOf" srcId="{E2CCD948-6F60-414E-BEBE-4CE86595819B}" destId="{802C3680-D9F1-4040-8BC1-D682CF04139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744B46-FF04-4191-A45F-442366EE1E2E}" type="presOf" srcId="{3DD63798-8B50-449C-BE3A-D733CFB9DA00}" destId="{11BED4B9-A2E2-426D-9949-25105C84872B}"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F8F7848A-3884-4173-A129-766721F6C873}" srcId="{BEA3E515-B5EF-4134-9D97-9130B9C92FE7}" destId="{03E76A49-7ABC-4B99-B804-5E356621CA70}" srcOrd="0" destOrd="0" parTransId="{A6E7FF65-8505-4ED7-B9C7-A216DC1759A1}" sibTransId="{73F45722-3C7A-4DFE-9807-07920D0DC73F}"/>
    <dgm:cxn modelId="{BA89EA8D-5A4B-4471-AB10-2F2D56E1C50D}" srcId="{7CB2CD1A-D604-4885-9DF4-4895E15BD372}" destId="{E88F6E51-0684-4AE6-AF3E-4E08342D7CFC}" srcOrd="1" destOrd="0" parTransId="{3A307E51-985A-4624-8CF9-CA95B7637409}" sibTransId="{E21335B2-0394-42FD-82E5-99B3246069C7}"/>
    <dgm:cxn modelId="{57BEB290-556A-4E9D-8943-D5D4B4823532}" type="presOf" srcId="{56467849-D623-4DB4-8142-1F2A193F0A51}" destId="{B93D7E45-04DD-42AF-A980-F70567FBEDDF}" srcOrd="0" destOrd="0" presId="urn:microsoft.com/office/officeart/2005/8/layout/hierarchy4"/>
    <dgm:cxn modelId="{0B852999-8FDF-4CE7-948C-DEA5B93298B6}" srcId="{E2CCD948-6F60-414E-BEBE-4CE86595819B}" destId="{C28DF533-DF77-40C2-AB3D-3BF1E1E1D94E}" srcOrd="3" destOrd="0" parTransId="{9224922D-FEEA-47CD-8239-800ED5788A41}" sibTransId="{33842C44-849A-43DA-B31F-892B1DC2A506}"/>
    <dgm:cxn modelId="{445D1AB6-413A-4C15-AA60-165C0250A49A}" srcId="{56467849-D623-4DB4-8142-1F2A193F0A51}" destId="{7CB2CD1A-D604-4885-9DF4-4895E15BD372}" srcOrd="0" destOrd="0" parTransId="{F6D08762-2098-4A09-AEC7-58D68C6F942C}" sibTransId="{1DA7A632-5B46-4562-AE49-A2AFE0CA0077}"/>
    <dgm:cxn modelId="{3D16F9CF-CC51-4C52-B80D-732ECDCBC3C9}" type="presOf" srcId="{E88F6E51-0684-4AE6-AF3E-4E08342D7CFC}" destId="{36027414-DCCF-4300-8CDC-EC3E762820CE}"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2D87F9E9-953A-4933-B143-5CFE124D7441}" srcId="{56467849-D623-4DB4-8142-1F2A193F0A51}" destId="{BEA3E515-B5EF-4134-9D97-9130B9C92FE7}" srcOrd="1" destOrd="0" parTransId="{D022FCED-50DD-496D-9EE4-EF919894696D}" sibTransId="{F8688827-9F9A-4EF4-A01B-5464D0A83C5E}"/>
    <dgm:cxn modelId="{4CA552EF-F7D2-4FD1-9176-FCC6A7D21F41}" type="presOf" srcId="{BEA3E515-B5EF-4134-9D97-9130B9C92FE7}" destId="{584BA0B9-2232-4DD5-A5F7-77535048D5DE}" srcOrd="0" destOrd="0" presId="urn:microsoft.com/office/officeart/2005/8/layout/hierarchy4"/>
    <dgm:cxn modelId="{22AABDF1-D121-44E0-9A91-12170308E518}" type="presOf" srcId="{66A6E281-6970-42F9-A999-54972EFC029D}" destId="{C38DAA83-CB65-49AC-8567-ACFF5C4BA856}" srcOrd="0" destOrd="0" presId="urn:microsoft.com/office/officeart/2005/8/layout/hierarchy4"/>
    <dgm:cxn modelId="{46E69CF2-A8C3-4B4C-B4D8-0463E832CBA1}" type="presOf" srcId="{C28DF533-DF77-40C2-AB3D-3BF1E1E1D94E}" destId="{0BA45DEF-975B-4ED9-98E2-624DCA1161C7}" srcOrd="0" destOrd="0" presId="urn:microsoft.com/office/officeart/2005/8/layout/hierarchy4"/>
    <dgm:cxn modelId="{1AC36BFE-9FDE-4D4F-8D26-61ACDFFDA338}" type="presOf" srcId="{7CB2CD1A-D604-4885-9DF4-4895E15BD372}" destId="{DA6F3BDF-444E-4FBD-8E85-368607583A8F}"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pt>
    <dgm:pt modelId="{9A51A61A-C8DC-4F07-983E-B948F355A10D}" type="pres">
      <dgm:prSet presAssocID="{A913786B-BDC4-4E0B-A0DA-027EB448BD6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93CC68B0-8010-485F-8C2D-6468441E17E5}" destId="{66A6E281-6970-42F9-A999-54972EFC029D}" srcOrd="0" destOrd="0" parTransId="{81F86871-D3C1-47BF-B0B4-BA979B877A2D}" sibTransId="{F04A9A3C-0863-488B-8954-D0A72D364715}"/>
    <dgm:cxn modelId="{CFC46C37-5CD8-40AA-B8FD-948C359D1392}" srcId="{93CC68B0-8010-485F-8C2D-6468441E17E5}" destId="{A913786B-BDC4-4E0B-A0DA-027EB448BD6E}" srcOrd="1" destOrd="0" parTransId="{014ACA8A-E53C-4683-9B2D-29A47A3AB9BE}" sibTransId="{BF3009ED-5F9C-4E1F-A627-D677A3707CB4}"/>
    <dgm:cxn modelId="{C642C75F-2DDF-4BAC-B200-12E9647B559A}" type="presOf" srcId="{A913786B-BDC4-4E0B-A0DA-027EB448BD6E}" destId="{FECAFC11-6D77-400E-9493-F9B5222A605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4314D7A-4B8E-4CFF-947F-E8F0295E2509}" type="presOf" srcId="{56467849-D623-4DB4-8142-1F2A193F0A51}" destId="{B93D7E45-04DD-42AF-A980-F70567FBEDDF}"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266E608-E4EE-48D8-8537-B9DDADE56C5C}"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AEAFF01E-82B5-403D-8DED-C11BA3A0D5F4}" type="presOf" srcId="{3F652AAA-7CC8-4501-916F-749AB6DD6F89}" destId="{B35AB213-84E2-4DD8-B699-AFF558E8DE2B}" srcOrd="0" destOrd="0" presId="urn:microsoft.com/office/officeart/2005/8/layout/hierarchy4"/>
    <dgm:cxn modelId="{F2401623-6612-4732-AD15-BD7F6DC05A17}" type="presOf" srcId="{56467849-D623-4DB4-8142-1F2A193F0A51}" destId="{B93D7E45-04DD-42AF-A980-F70567FBEDDF}" srcOrd="0" destOrd="0" presId="urn:microsoft.com/office/officeart/2005/8/layout/hierarchy4"/>
    <dgm:cxn modelId="{BFDD4D33-CC8C-49FC-A7A2-A29BF552A7CC}" type="presOf" srcId="{12305853-5056-47B8-9891-2CA853819B17}" destId="{4BCC6D40-38C1-4628-B411-2F957D6B9789}"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B23C8F3B-F8A6-455D-8F48-173558B4CC71}" type="presOf" srcId="{7CB2CD1A-D604-4885-9DF4-4895E15BD372}" destId="{DA6F3BDF-444E-4FBD-8E85-368607583A8F}"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1C25C045-A862-4F6A-B8D6-810C19BC74D2}" srcId="{7CB2CD1A-D604-4885-9DF4-4895E15BD372}" destId="{B6DC169E-4E02-404E-ADBF-D6287FFE69C2}" srcOrd="1" destOrd="0" parTransId="{602116C1-541E-40E6-A5B4-84AE6C9431E8}" sibTransId="{FEE82F6B-5B4E-47EA-B10D-750E33EABE8E}"/>
    <dgm:cxn modelId="{BEB56650-92D6-415A-B8C2-F7DC374144B3}"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36429C58-5747-4BCA-9FE6-13C829FE8A7B}" type="presOf" srcId="{66A6E281-6970-42F9-A999-54972EFC029D}" destId="{C38DAA83-CB65-49AC-8567-ACFF5C4BA85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5446992-C5C9-41BF-B56E-181D008BB816}" type="presOf" srcId="{B6DC169E-4E02-404E-ADBF-D6287FFE69C2}" destId="{E1549871-B05D-41C2-A4AE-85BE60C25676}"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0DC8DDC3-632D-4293-B2DC-108A18761476}" type="presOf" srcId="{F5A7E048-078A-49CC-8008-788048F57E28}" destId="{FFFD9E49-4300-49C3-A699-E874E7E4C41A}"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1673EE-69A1-4643-811C-B6A3BE9E1ADC}" type="presOf" srcId="{34EF928A-F741-415C-AFFA-AF9A0ABFBF6B}" destId="{C1A40E7B-6C28-439E-810C-CD93B32DB0BA}"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水產食品科</a:t>
          </a:r>
          <a:endParaRPr lang="en-US" altLang="zh-TW" b="1">
            <a:latin typeface="微軟正黑體" panose="020B0604030504040204" pitchFamily="34" charset="-120"/>
            <a:ea typeface="微軟正黑體" panose="020B0604030504040204" pitchFamily="34" charset="-120"/>
            <a:cs typeface="+mn-cs"/>
          </a:endParaRPr>
        </a:p>
        <a:p>
          <a:r>
            <a:rPr lang="en-US" altLang="zh-TW" b="1">
              <a:latin typeface="微軟正黑體" panose="020B0604030504040204" pitchFamily="34" charset="-120"/>
              <a:ea typeface="微軟正黑體" panose="020B0604030504040204" pitchFamily="34" charset="-120"/>
              <a:cs typeface="+mn-cs"/>
            </a:rPr>
            <a:t>(</a:t>
          </a:r>
          <a:r>
            <a:rPr lang="zh-TW" altLang="en-US" b="1">
              <a:latin typeface="微軟正黑體" panose="020B0604030504040204" pitchFamily="34" charset="-120"/>
              <a:ea typeface="微軟正黑體" panose="020B0604030504040204" pitchFamily="34" charset="-120"/>
              <a:cs typeface="+mn-cs"/>
            </a:rPr>
            <a:t>產特</a:t>
          </a:r>
          <a:r>
            <a:rPr lang="en-US" altLang="zh-TW" b="1">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4">
        <dgm:presLayoutVars>
          <dgm:chPref val="3"/>
        </dgm:presLayoutVars>
      </dgm:prSet>
      <dgm:spPr/>
    </dgm:pt>
    <dgm:pt modelId="{D37E2393-3097-46F9-9AE2-32B068B29C6A}" type="pres">
      <dgm:prSet presAssocID="{2BDA1213-DE1E-43F6-A09B-C52376C900D0}" presName="horzThree" presStyleCnt="0"/>
      <dgm:spPr/>
    </dgm:pt>
  </dgm:ptLst>
  <dgm:cxnLst>
    <dgm:cxn modelId="{9E888A00-1116-4015-8B56-D3085FA9C2B8}" srcId="{07E03A00-62D3-41B8-939A-687D414BA4CA}" destId="{2BDA1213-DE1E-43F6-A09B-C52376C900D0}" srcOrd="0" destOrd="0" parTransId="{B7E02507-F5A2-4675-A1BA-7E4BE3C55E52}" sibTransId="{1C8A57C6-EB5A-4A16-AA1B-FB3FB565D28A}"/>
    <dgm:cxn modelId="{74CE3B03-5C34-46BD-A213-F74C49C7B5EF}" srcId="{ACE837FE-9745-45F9-AB8B-8F5A05145C67}" destId="{56467849-D623-4DB4-8142-1F2A193F0A51}" srcOrd="0" destOrd="0" parTransId="{B8263297-371A-4141-8511-C8D3757CC1C6}" sibTransId="{1B806640-92DC-4A0C-B488-A1EF5D38FA63}"/>
    <dgm:cxn modelId="{A3D90210-5A53-4793-A243-84C226431BAF}" type="presOf" srcId="{3F652AAA-7CC8-4501-916F-749AB6DD6F89}" destId="{B35AB213-84E2-4DD8-B699-AFF558E8DE2B}"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309F6B46-39B4-45D0-807B-AC3C176DA41F}" type="presOf" srcId="{7CB2CD1A-D604-4885-9DF4-4895E15BD372}" destId="{DA6F3BDF-444E-4FBD-8E85-368607583A8F}" srcOrd="0" destOrd="0" presId="urn:microsoft.com/office/officeart/2005/8/layout/hierarchy4"/>
    <dgm:cxn modelId="{E20C2248-98A7-45D4-A8D7-5799CE827549}" type="presOf" srcId="{2BDA1213-DE1E-43F6-A09B-C52376C900D0}" destId="{C0E67459-780B-43DF-8130-17CD260479A5}" srcOrd="0" destOrd="0" presId="urn:microsoft.com/office/officeart/2005/8/layout/hierarchy4"/>
    <dgm:cxn modelId="{24545D48-89EB-4471-B2F4-FFFC4C0CDC30}" type="presOf" srcId="{56467849-D623-4DB4-8142-1F2A193F0A51}" destId="{B93D7E45-04DD-42AF-A980-F70567FBEDDF}"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7EEDB554-EB12-454B-8BD0-FABCCA705259}"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AD5C2690-6A65-4326-A1C3-98B368CAE58A}" type="presOf" srcId="{ACE837FE-9745-45F9-AB8B-8F5A05145C67}" destId="{EBA89E28-252F-4683-90FB-3304FB69E308}" srcOrd="0" destOrd="0" presId="urn:microsoft.com/office/officeart/2005/8/layout/hierarchy4"/>
    <dgm:cxn modelId="{1DD38A95-69C3-407F-A320-B72A3E7D7B3A}" type="presOf" srcId="{07E03A00-62D3-41B8-939A-687D414BA4CA}" destId="{1A78AD87-43B1-4ABA-96C2-140CBD1A232C}"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3E8F5B7-7C78-4CD3-AA58-1B3A2DF287F9}"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CFDCA7CD-EB3F-4FB4-9236-D4A359041379}" srcId="{56467849-D623-4DB4-8142-1F2A193F0A51}" destId="{07E03A00-62D3-41B8-939A-687D414BA4CA}" srcOrd="2" destOrd="0" parTransId="{F82A1E07-DFF7-4729-B88F-A717E6417491}" sibTransId="{9032C0AE-126E-4ED7-9F0A-DB94655375EE}"/>
    <dgm:cxn modelId="{B019E3F5-663B-4346-B734-FFCBBFD41137}" type="presOf" srcId="{B6DC169E-4E02-404E-ADBF-D6287FFE69C2}" destId="{E1549871-B05D-41C2-A4AE-85BE60C25676}" srcOrd="0" destOrd="0" presId="urn:microsoft.com/office/officeart/2005/8/layout/hierarchy4"/>
    <dgm:cxn modelId="{3E5D6B61-8F6F-4ED0-AABB-8F4CA83E5EE1}" type="presParOf" srcId="{EBA89E28-252F-4683-90FB-3304FB69E308}" destId="{D775CAE9-44D1-4885-8767-BE88FB3A7765}" srcOrd="0" destOrd="0" presId="urn:microsoft.com/office/officeart/2005/8/layout/hierarchy4"/>
    <dgm:cxn modelId="{8A2EE7B0-CF4B-46E9-9C53-B09966F141DD}" type="presParOf" srcId="{D775CAE9-44D1-4885-8767-BE88FB3A7765}" destId="{B93D7E45-04DD-42AF-A980-F70567FBEDDF}" srcOrd="0" destOrd="0" presId="urn:microsoft.com/office/officeart/2005/8/layout/hierarchy4"/>
    <dgm:cxn modelId="{AB89D614-7C74-47E4-84FD-3959576097C0}" type="presParOf" srcId="{D775CAE9-44D1-4885-8767-BE88FB3A7765}" destId="{A34F34B9-142E-48A4-B8B2-BF10AD2C5228}" srcOrd="1" destOrd="0" presId="urn:microsoft.com/office/officeart/2005/8/layout/hierarchy4"/>
    <dgm:cxn modelId="{6E277275-426C-4FF5-ABBC-5A443E827E15}" type="presParOf" srcId="{D775CAE9-44D1-4885-8767-BE88FB3A7765}" destId="{866FD093-0E6F-4568-9536-B518F59A9978}" srcOrd="2" destOrd="0" presId="urn:microsoft.com/office/officeart/2005/8/layout/hierarchy4"/>
    <dgm:cxn modelId="{195355F5-5A23-4E0C-B195-B3DD0E640955}" type="presParOf" srcId="{866FD093-0E6F-4568-9536-B518F59A9978}" destId="{FC99C107-A5D5-4EDF-A905-731855EC4DD1}" srcOrd="0" destOrd="0" presId="urn:microsoft.com/office/officeart/2005/8/layout/hierarchy4"/>
    <dgm:cxn modelId="{79F7EFA9-8AE5-496F-8826-8C9A90377F97}" type="presParOf" srcId="{FC99C107-A5D5-4EDF-A905-731855EC4DD1}" destId="{DA6F3BDF-444E-4FBD-8E85-368607583A8F}" srcOrd="0" destOrd="0" presId="urn:microsoft.com/office/officeart/2005/8/layout/hierarchy4"/>
    <dgm:cxn modelId="{7D6B2F45-93EB-4430-98FD-212D8E8D587E}" type="presParOf" srcId="{FC99C107-A5D5-4EDF-A905-731855EC4DD1}" destId="{C9AF3B95-12B0-4CB5-A65A-249107B319F1}" srcOrd="1" destOrd="0" presId="urn:microsoft.com/office/officeart/2005/8/layout/hierarchy4"/>
    <dgm:cxn modelId="{03BECA24-4A69-4C15-B741-4370630BEEB1}" type="presParOf" srcId="{FC99C107-A5D5-4EDF-A905-731855EC4DD1}" destId="{F427C717-1490-4FB7-8929-517D8903080C}" srcOrd="2" destOrd="0" presId="urn:microsoft.com/office/officeart/2005/8/layout/hierarchy4"/>
    <dgm:cxn modelId="{4B0401D9-E12B-4E60-90AF-B7AFEA6A4597}" type="presParOf" srcId="{F427C717-1490-4FB7-8929-517D8903080C}" destId="{CB96E6A6-5E87-4552-9940-27914A39C475}" srcOrd="0" destOrd="0" presId="urn:microsoft.com/office/officeart/2005/8/layout/hierarchy4"/>
    <dgm:cxn modelId="{56F722AA-45CB-48EB-A770-D2A180CF6AE7}" type="presParOf" srcId="{CB96E6A6-5E87-4552-9940-27914A39C475}" destId="{B05851AB-2C31-4E4C-965D-989B0A05466E}" srcOrd="0" destOrd="0" presId="urn:microsoft.com/office/officeart/2005/8/layout/hierarchy4"/>
    <dgm:cxn modelId="{CBE5E9AE-3409-4070-B023-0779A315B90A}" type="presParOf" srcId="{CB96E6A6-5E87-4552-9940-27914A39C475}" destId="{4726C7B6-C4B4-40D3-A237-2B68553715B9}" srcOrd="1" destOrd="0" presId="urn:microsoft.com/office/officeart/2005/8/layout/hierarchy4"/>
    <dgm:cxn modelId="{3BDFE8B2-5872-45C4-843F-F8DF5857A69F}" type="presParOf" srcId="{F427C717-1490-4FB7-8929-517D8903080C}" destId="{5D2202BE-6501-4DF6-9C0B-5FEAF861E24F}" srcOrd="1" destOrd="0" presId="urn:microsoft.com/office/officeart/2005/8/layout/hierarchy4"/>
    <dgm:cxn modelId="{CFCB7B92-7392-41BE-8EE0-78FBDE665C35}" type="presParOf" srcId="{F427C717-1490-4FB7-8929-517D8903080C}" destId="{39D7EA0B-A637-4D66-BC72-31E3DE242672}" srcOrd="2" destOrd="0" presId="urn:microsoft.com/office/officeart/2005/8/layout/hierarchy4"/>
    <dgm:cxn modelId="{AD863D41-7E10-411C-A3D6-332582F063C0}" type="presParOf" srcId="{39D7EA0B-A637-4D66-BC72-31E3DE242672}" destId="{E1549871-B05D-41C2-A4AE-85BE60C25676}" srcOrd="0" destOrd="0" presId="urn:microsoft.com/office/officeart/2005/8/layout/hierarchy4"/>
    <dgm:cxn modelId="{DFE6CEB2-3EE0-4BEE-9087-478CA159D8F7}" type="presParOf" srcId="{39D7EA0B-A637-4D66-BC72-31E3DE242672}" destId="{E56A2361-02EA-419E-A6C5-BE8F3A6BD759}" srcOrd="1" destOrd="0" presId="urn:microsoft.com/office/officeart/2005/8/layout/hierarchy4"/>
    <dgm:cxn modelId="{82615163-4D30-4B7B-8018-E72395140637}" type="presParOf" srcId="{866FD093-0E6F-4568-9536-B518F59A9978}" destId="{8021CA7B-7E08-45CF-9EC9-BD3FFFAB780D}" srcOrd="1" destOrd="0" presId="urn:microsoft.com/office/officeart/2005/8/layout/hierarchy4"/>
    <dgm:cxn modelId="{32320A03-F7D4-4641-A51E-2A22A996EB00}" type="presParOf" srcId="{866FD093-0E6F-4568-9536-B518F59A9978}" destId="{35423338-80B4-4569-943E-FF6F7832ED1D}" srcOrd="2" destOrd="0" presId="urn:microsoft.com/office/officeart/2005/8/layout/hierarchy4"/>
    <dgm:cxn modelId="{5CEF9F97-2D1E-4007-9364-2A777079FA46}" type="presParOf" srcId="{35423338-80B4-4569-943E-FF6F7832ED1D}" destId="{B35AB213-84E2-4DD8-B699-AFF558E8DE2B}" srcOrd="0" destOrd="0" presId="urn:microsoft.com/office/officeart/2005/8/layout/hierarchy4"/>
    <dgm:cxn modelId="{6A700475-C721-496C-98AA-76C49F470081}" type="presParOf" srcId="{35423338-80B4-4569-943E-FF6F7832ED1D}" destId="{E7DD5965-F1B5-4E59-8D74-BCC712B614DA}" srcOrd="1" destOrd="0" presId="urn:microsoft.com/office/officeart/2005/8/layout/hierarchy4"/>
    <dgm:cxn modelId="{3665276E-0BCF-4203-8BCA-A006FB320A69}" type="presParOf" srcId="{35423338-80B4-4569-943E-FF6F7832ED1D}" destId="{E756BB87-6B5E-4944-B1E7-E5D777528E35}" srcOrd="2" destOrd="0" presId="urn:microsoft.com/office/officeart/2005/8/layout/hierarchy4"/>
    <dgm:cxn modelId="{6C1B0E20-1C2B-403D-B999-024DCD1C89C4}" type="presParOf" srcId="{E756BB87-6B5E-4944-B1E7-E5D777528E35}" destId="{DA5B81CC-35DE-49D6-A12E-022FED761C35}" srcOrd="0" destOrd="0" presId="urn:microsoft.com/office/officeart/2005/8/layout/hierarchy4"/>
    <dgm:cxn modelId="{C496A3E9-32EC-4141-B110-32A2C8D7E386}" type="presParOf" srcId="{DA5B81CC-35DE-49D6-A12E-022FED761C35}" destId="{4BCC6D40-38C1-4628-B411-2F957D6B9789}" srcOrd="0" destOrd="0" presId="urn:microsoft.com/office/officeart/2005/8/layout/hierarchy4"/>
    <dgm:cxn modelId="{BC2F89E7-3CA5-43B0-B1A0-D0D71958207B}" type="presParOf" srcId="{DA5B81CC-35DE-49D6-A12E-022FED761C35}" destId="{CB06039B-4A8F-455B-A734-E7B337AB4A74}" srcOrd="1" destOrd="0" presId="urn:microsoft.com/office/officeart/2005/8/layout/hierarchy4"/>
    <dgm:cxn modelId="{D6C6DB47-6E27-4CB4-B244-C3D4D25BC860}" type="presParOf" srcId="{866FD093-0E6F-4568-9536-B518F59A9978}" destId="{735C3476-7DC5-4B87-85DF-56745103B70B}" srcOrd="3" destOrd="0" presId="urn:microsoft.com/office/officeart/2005/8/layout/hierarchy4"/>
    <dgm:cxn modelId="{919E1DA2-FE0B-483B-82BF-482BDC7B98B0}" type="presParOf" srcId="{866FD093-0E6F-4568-9536-B518F59A9978}" destId="{BC43AC9F-7177-4DEA-A7A6-E7E1FF02C50A}" srcOrd="4" destOrd="0" presId="urn:microsoft.com/office/officeart/2005/8/layout/hierarchy4"/>
    <dgm:cxn modelId="{AF512706-7C8C-4A87-BE86-6522542A19CA}" type="presParOf" srcId="{BC43AC9F-7177-4DEA-A7A6-E7E1FF02C50A}" destId="{1A78AD87-43B1-4ABA-96C2-140CBD1A232C}" srcOrd="0" destOrd="0" presId="urn:microsoft.com/office/officeart/2005/8/layout/hierarchy4"/>
    <dgm:cxn modelId="{D4C427A5-6588-4C63-8049-12912A9B8DF1}" type="presParOf" srcId="{BC43AC9F-7177-4DEA-A7A6-E7E1FF02C50A}" destId="{761E5A7D-5D52-43DA-A2F5-5CEB2129890C}" srcOrd="1" destOrd="0" presId="urn:microsoft.com/office/officeart/2005/8/layout/hierarchy4"/>
    <dgm:cxn modelId="{BEB38007-7DCA-4B08-8E4E-8D115D6633DC}" type="presParOf" srcId="{BC43AC9F-7177-4DEA-A7A6-E7E1FF02C50A}" destId="{12FDD073-BC4D-4FC6-A209-DEA4B7D0FBC1}" srcOrd="2" destOrd="0" presId="urn:microsoft.com/office/officeart/2005/8/layout/hierarchy4"/>
    <dgm:cxn modelId="{13094982-31C9-4146-BB75-F143B39495F5}" type="presParOf" srcId="{12FDD073-BC4D-4FC6-A209-DEA4B7D0FBC1}" destId="{A0A2918E-AC4B-4ED9-A5B1-B2BE30913151}" srcOrd="0" destOrd="0" presId="urn:microsoft.com/office/officeart/2005/8/layout/hierarchy4"/>
    <dgm:cxn modelId="{C555808E-EE97-499B-8FDF-D2AE9231CE6D}" type="presParOf" srcId="{A0A2918E-AC4B-4ED9-A5B1-B2BE30913151}" destId="{C0E67459-780B-43DF-8130-17CD260479A5}" srcOrd="0" destOrd="0" presId="urn:microsoft.com/office/officeart/2005/8/layout/hierarchy4"/>
    <dgm:cxn modelId="{1365AC8D-BF6C-42F9-90A6-4D4FEC729B1A}"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pt>
    <dgm:pt modelId="{FF0E889B-F78B-4B83-91E7-31EA84BC115B}" type="pres">
      <dgm:prSet presAssocID="{52BC09F7-4D76-4AA8-A3E5-19C25EB9B645}" presName="horzThree" presStyleCnt="0"/>
      <dgm:spPr/>
    </dgm:pt>
  </dgm:ptLst>
  <dgm:cxnLst>
    <dgm:cxn modelId="{FBAD2E01-3852-4C2F-9C9F-3AFDC55E9CF8}" type="presOf" srcId="{064492FC-9AB3-4281-B5A3-CEE3B1A9DD11}" destId="{47569E6F-DAB4-444D-B4BA-AEC97F917C50}"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6879D5E-BD7F-4F30-A1A3-941D5427273C}" type="presOf" srcId="{52BC09F7-4D76-4AA8-A3E5-19C25EB9B645}" destId="{9560A0E0-65E2-44CB-AA36-CB9924DECE4E}"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E6810F67-1271-4F41-8B9F-78F6C2FB3696}" srcId="{68365B8F-F19C-485A-95A0-55D0BC7217C0}" destId="{52BC09F7-4D76-4AA8-A3E5-19C25EB9B645}" srcOrd="0" destOrd="0" parTransId="{EDA9524F-A367-47A6-B03C-7025350B4907}" sibTransId="{17CAC1BF-D315-419E-B339-53241E4728DB}"/>
    <dgm:cxn modelId="{61555171-A7AC-43BF-A9B2-981BD9DA2F63}" srcId="{56467849-D623-4DB4-8142-1F2A193F0A51}" destId="{3F652AAA-7CC8-4501-916F-749AB6DD6F89}" srcOrd="1" destOrd="0" parTransId="{FF4736DE-F469-4AD1-853F-429623B9A74F}" sibTransId="{0C240723-5103-40A0-8835-837A7E6E706B}"/>
    <dgm:cxn modelId="{93B7F482-2459-44CC-82C3-4E9AA5CE5EE5}" srcId="{7CB2CD1A-D604-4885-9DF4-4895E15BD372}" destId="{0093F378-60B8-4459-8877-29AB5FD73FFB}" srcOrd="0" destOrd="0" parTransId="{F7E1B006-6459-4CA7-B08E-073EE45E9A26}" sibTransId="{ED1223DA-53C4-4EAD-8BB9-DD33EC68DC73}"/>
    <dgm:cxn modelId="{19776C8A-81AA-4684-AD06-ED5B0E095D21}" type="presOf" srcId="{0093F378-60B8-4459-8877-29AB5FD73FFB}" destId="{B05851AB-2C31-4E4C-965D-989B0A05466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3139F9A8-B702-447C-B6AC-6131B961C1D5}" type="presOf" srcId="{B6DC169E-4E02-404E-ADBF-D6287FFE69C2}" destId="{E1549871-B05D-41C2-A4AE-85BE60C25676}"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6AE8D7C4-E718-4044-984F-884AB7979CDD}" type="presOf" srcId="{3F652AAA-7CC8-4501-916F-749AB6DD6F89}" destId="{B35AB213-84E2-4DD8-B699-AFF558E8DE2B}" srcOrd="0" destOrd="0" presId="urn:microsoft.com/office/officeart/2005/8/layout/hierarchy4"/>
    <dgm:cxn modelId="{77F322C5-9784-4C5C-8453-90EA5C5CF292}" type="presOf" srcId="{9AD7D335-35ED-4978-AB6A-A7088F1ED929}" destId="{0BF740ED-2F37-4A82-90D3-F3B8ED9EEE81}"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52EBD0CA-FC61-4981-88CC-84A50162E5D7}" type="presOf" srcId="{7CB2CD1A-D604-4885-9DF4-4895E15BD372}" destId="{DA6F3BDF-444E-4FBD-8E85-368607583A8F}"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00D0F2DE-1537-4415-82A3-2A43D0CF4735}" srcId="{56467849-D623-4DB4-8142-1F2A193F0A51}" destId="{064492FC-9AB3-4281-B5A3-CEE3B1A9DD11}" srcOrd="2" destOrd="0" parTransId="{CC59286C-EBF5-4E8B-8A82-4BC49A2ADDA4}" sibTransId="{6C8EA703-3893-4921-BDD4-A33A050D5A02}"/>
    <dgm:cxn modelId="{03E107E6-A636-4447-B10A-2DC23A602789}" type="presOf" srcId="{12305853-5056-47B8-9891-2CA853819B17}" destId="{4BCC6D40-38C1-4628-B411-2F957D6B9789}" srcOrd="0" destOrd="0" presId="urn:microsoft.com/office/officeart/2005/8/layout/hierarchy4"/>
    <dgm:cxn modelId="{25029DF2-5345-42D4-B3B9-0AA754EB9CB9}" srcId="{56467849-D623-4DB4-8142-1F2A193F0A51}" destId="{68365B8F-F19C-485A-95A0-55D0BC7217C0}" srcOrd="3" destOrd="0" parTransId="{AF24A45C-4AA4-4083-9736-FCC1EDB2906A}" sibTransId="{4848FC70-A7D3-4A43-AEB0-0B863B08F265}"/>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BB898E1D-D1A6-4142-99B2-4D9984E42454}" type="presOf" srcId="{3F652AAA-7CC8-4501-916F-749AB6DD6F89}" destId="{B35AB213-84E2-4DD8-B699-AFF558E8DE2B}"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0FC9A62F-49A4-4269-9033-1DB6B45AEC1F}" type="presOf" srcId="{600F11BA-0BFD-4CC2-B0F1-647FB17267A8}" destId="{826DAC3C-23BE-42F4-9CCA-4892394424E4}"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DE1269-0448-4B74-B90F-BC6DC725DBE4}" srcId="{7CB2CD1A-D604-4885-9DF4-4895E15BD372}" destId="{656FCDFA-20DB-4A28-8000-552BF57B6F94}" srcOrd="2" destOrd="0" parTransId="{B9425EEA-DB95-484E-AF2B-87D101329712}" sibTransId="{10488E67-7974-4169-BDD7-35101824A4F1}"/>
    <dgm:cxn modelId="{C9E64A69-E8CA-4B1D-867C-A828483AD282}" type="presOf" srcId="{B6DC169E-4E02-404E-ADBF-D6287FFE69C2}" destId="{E1549871-B05D-41C2-A4AE-85BE60C25676}" srcOrd="0" destOrd="0" presId="urn:microsoft.com/office/officeart/2005/8/layout/hierarchy4"/>
    <dgm:cxn modelId="{D28D3B70-6B1D-4003-8110-78266671DBDC}"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5CF59974-BF67-49DC-B663-0E665C295DBA}" srcId="{7CB2CD1A-D604-4885-9DF4-4895E15BD372}" destId="{23CF82D4-14E2-4819-B11F-D6D0D2017246}" srcOrd="4" destOrd="0" parTransId="{4C6C769F-FDE5-4B0F-944C-A69194DE3770}" sibTransId="{B2E39B75-AF9A-4130-A838-75220C7FAD3C}"/>
    <dgm:cxn modelId="{06D2C058-8A3E-46FE-857B-4F6310E7846D}" type="presOf" srcId="{656FCDFA-20DB-4A28-8000-552BF57B6F94}" destId="{D331EB04-72BE-4966-B4AB-048B236C8B83}"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34E6FF95-D62F-4C12-B050-17FB02321F36}" type="presOf" srcId="{23CF82D4-14E2-4819-B11F-D6D0D2017246}" destId="{2438C7AD-F503-478E-969F-DD80316E3A23}"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445D1AB6-413A-4C15-AA60-165C0250A49A}" srcId="{56467849-D623-4DB4-8142-1F2A193F0A51}" destId="{7CB2CD1A-D604-4885-9DF4-4895E15BD372}" srcOrd="0" destOrd="0" parTransId="{F6D08762-2098-4A09-AEC7-58D68C6F942C}" sibTransId="{1DA7A632-5B46-4562-AE49-A2AFE0CA0077}"/>
    <dgm:cxn modelId="{1E4108C3-2A28-4A05-A60C-6DF6E3075ABD}" srcId="{7CB2CD1A-D604-4885-9DF4-4895E15BD372}" destId="{600F11BA-0BFD-4CC2-B0F1-647FB17267A8}" srcOrd="5" destOrd="0" parTransId="{B59C9A1B-68BD-41ED-B73D-4A819C541A6D}" sibTransId="{DDC6E34E-5DF1-44E4-9EFE-B608F7D78FDD}"/>
    <dgm:cxn modelId="{1E6614C5-1403-4359-9029-38845344F80A}" type="presOf" srcId="{205A70F4-E639-44AF-96EE-49C7EF2823DB}" destId="{55B0363A-80A2-4FAD-93E3-1E261793417B}"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284260D6-D77E-49A0-AB2A-8ACAAF559A7A}" type="presOf" srcId="{56467849-D623-4DB4-8142-1F2A193F0A51}" destId="{B93D7E45-04DD-42AF-A980-F70567FBEDDF}"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99234CF3-6837-464B-B82F-3A0966AB4151}" type="presOf" srcId="{0093F378-60B8-4459-8877-29AB5FD73FFB}" destId="{B05851AB-2C31-4E4C-965D-989B0A05466E}" srcOrd="0" destOrd="0" presId="urn:microsoft.com/office/officeart/2005/8/layout/hierarchy4"/>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792BBE1C-CFF3-421D-9877-378564A00D45}" type="presOf" srcId="{ACE837FE-9745-45F9-AB8B-8F5A05145C67}" destId="{EBA89E28-252F-4683-90FB-3304FB69E308}" srcOrd="0" destOrd="0" presId="urn:microsoft.com/office/officeart/2005/8/layout/hierarchy4"/>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DBEC5B5B-D547-4598-ABC2-728BA23CA956}" type="presOf" srcId="{56467849-D623-4DB4-8142-1F2A193F0A51}" destId="{B93D7E45-04DD-42AF-A980-F70567FBEDDF}" srcOrd="0" destOrd="0" presId="urn:microsoft.com/office/officeart/2005/8/layout/hierarchy4"/>
    <dgm:cxn modelId="{0DDD2A4E-DBD6-4C94-9B33-AB578E30BEA8}" type="presOf" srcId="{ACE837FE-9745-45F9-AB8B-8F5A05145C67}" destId="{EBA89E28-252F-4683-90FB-3304FB69E308}"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3AF2B68C-9AE9-482E-B1F0-61468CD03FFD}"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7BAB813F-C85F-4E0A-A665-023989EF9C9A}" type="presOf" srcId="{56467849-D623-4DB4-8142-1F2A193F0A51}" destId="{B93D7E45-04DD-42AF-A980-F70567FBEDDF}"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10AFF151-7E02-4DAD-BAFC-579EF230ADF2}"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EB6F9D3-22D1-4A1D-A674-20ACC81E573D}" type="presOf" srcId="{0093F378-60B8-4459-8877-29AB5FD73FFB}" destId="{B05851AB-2C31-4E4C-965D-989B0A05466E}"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pt>
    <dgm:pt modelId="{B65DD6C8-47E2-4384-AC97-CB79CCF62B76}" type="pres">
      <dgm:prSet presAssocID="{0093F378-60B8-4459-8877-29AB5FD73FFB}" presName="horzTwo" presStyleCnt="0"/>
      <dgm:spPr/>
    </dgm:pt>
  </dgm:ptLst>
  <dgm:cxnLst>
    <dgm:cxn modelId="{26679E39-A126-42C8-84F6-5F9D9B78309D}" type="presOf" srcId="{7CB2CD1A-D604-4885-9DF4-4895E15BD372}" destId="{AAEB28B2-5658-4960-988F-EE46C75CC47E}" srcOrd="0" destOrd="0" presId="urn:microsoft.com/office/officeart/2005/8/layout/hierarchy4"/>
    <dgm:cxn modelId="{3FF9123E-FE51-437B-B8B6-1E0BCABB770C}" type="presOf" srcId="{0093F378-60B8-4459-8877-29AB5FD73FFB}" destId="{FA26F353-2761-49E1-AD5D-E7D25FF6B98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F00888E-B59E-4F3D-B6BF-B711E6A430F0}" type="presOf" srcId="{ACE837FE-9745-45F9-AB8B-8F5A05145C67}" destId="{EBA89E28-252F-4683-90FB-3304FB69E308}"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679104A7-5756-4C43-B2BA-1F372C6D89B0}" type="presParOf" srcId="{EBA89E28-252F-4683-90FB-3304FB69E308}" destId="{6AAB446F-BFBA-42EE-AA18-7AAECFC85601}" srcOrd="0" destOrd="0" presId="urn:microsoft.com/office/officeart/2005/8/layout/hierarchy4"/>
    <dgm:cxn modelId="{5E6DA356-DB85-4472-AC92-44317BA5E5AE}" type="presParOf" srcId="{6AAB446F-BFBA-42EE-AA18-7AAECFC85601}" destId="{AAEB28B2-5658-4960-988F-EE46C75CC47E}" srcOrd="0" destOrd="0" presId="urn:microsoft.com/office/officeart/2005/8/layout/hierarchy4"/>
    <dgm:cxn modelId="{08017165-AA33-4FDC-8119-2F579043EF8E}" type="presParOf" srcId="{6AAB446F-BFBA-42EE-AA18-7AAECFC85601}" destId="{CC7689A0-6F8D-4E7C-812B-4BF3F28888B0}" srcOrd="1" destOrd="0" presId="urn:microsoft.com/office/officeart/2005/8/layout/hierarchy4"/>
    <dgm:cxn modelId="{52F12469-F893-48A7-8D31-5DBB93EABDB2}" type="presParOf" srcId="{6AAB446F-BFBA-42EE-AA18-7AAECFC85601}" destId="{064990DC-32F3-410F-951D-01A4ED58C254}" srcOrd="2" destOrd="0" presId="urn:microsoft.com/office/officeart/2005/8/layout/hierarchy4"/>
    <dgm:cxn modelId="{D22337F0-E437-4FB6-B515-666AC7807188}" type="presParOf" srcId="{064990DC-32F3-410F-951D-01A4ED58C254}" destId="{E492E23B-2263-4310-9B6D-CAE837DC2C4A}" srcOrd="0" destOrd="0" presId="urn:microsoft.com/office/officeart/2005/8/layout/hierarchy4"/>
    <dgm:cxn modelId="{87920184-A498-47C6-915D-E30AFDBA4889}" type="presParOf" srcId="{E492E23B-2263-4310-9B6D-CAE837DC2C4A}" destId="{FA26F353-2761-49E1-AD5D-E7D25FF6B988}" srcOrd="0" destOrd="0" presId="urn:microsoft.com/office/officeart/2005/8/layout/hierarchy4"/>
    <dgm:cxn modelId="{03BB5C5D-B505-4555-A701-E67BDE8E0750}"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pt>
    <dgm:pt modelId="{F8C7E270-3EAC-46AA-AB88-F6CF90A603B5}" type="pres">
      <dgm:prSet presAssocID="{A65408AB-6E53-4F07-859E-38C168DE9396}" presName="parentText" presStyleLbl="node1" presStyleIdx="0" presStyleCnt="4">
        <dgm:presLayoutVars>
          <dgm:chMax val="0"/>
          <dgm:bulletEnabled val="1"/>
        </dgm:presLayoutVars>
      </dgm:prSet>
      <dgm:spPr/>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pt>
  </dgm:ptLst>
  <dgm:cxnLst>
    <dgm:cxn modelId="{9AD7F80A-10EA-410C-B6DC-6D2AB9F9B71A}" type="presOf" srcId="{F71E9696-5B76-4FB6-A8B2-191CB4D81D05}" destId="{F094C4FC-91D3-4C73-B8E1-9A884DFE0EC5}"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59F605C3-C04E-4AB5-94FF-1DB4833B56E2}" srcId="{0822CF95-B206-4E6A-8D6F-42A1F21F0F69}" destId="{A65408AB-6E53-4F07-859E-38C168DE9396}" srcOrd="0" destOrd="0" parTransId="{F72D7EF8-745F-4895-81F8-B23E234EA38D}" sibTransId="{07FD7977-AFFF-48EC-B3E8-ECD16491A86E}"/>
    <dgm:cxn modelId="{E59250D4-0D06-496C-8100-59641DEB8851}" srcId="{0822CF95-B206-4E6A-8D6F-42A1F21F0F69}" destId="{F71E9696-5B76-4FB6-A8B2-191CB4D81D05}" srcOrd="3" destOrd="0" parTransId="{531E0190-EE75-43B9-8468-3EEA50B7D9D6}" sibTransId="{E33D5307-D3E6-42EA-8DD4-FA1A94042A6A}"/>
    <dgm:cxn modelId="{50FBB7D4-6216-4DD5-B8AC-42D0C4CB2C21}" srcId="{0822CF95-B206-4E6A-8D6F-42A1F21F0F69}" destId="{0887D069-0368-417D-93BB-C6ECC8BF7D87}" srcOrd="1" destOrd="0" parTransId="{7109128E-2D0E-4D6C-AF8D-BD7EC6ED8980}" sibTransId="{2B04BE56-C72E-4473-9D2E-BD7447880813}"/>
    <dgm:cxn modelId="{B52BBDD4-98DB-4206-A311-55C033CE0F94}" type="presOf" srcId="{C76AB096-F05A-4C7F-8659-34CB54D58984}" destId="{4F102A41-E45B-405E-A411-647B3A6BB1E8}" srcOrd="0" destOrd="0" presId="urn:microsoft.com/office/officeart/2005/8/layout/vList2"/>
    <dgm:cxn modelId="{2884F2FB-9262-4008-84B2-29D65180C4A6}" srcId="{0822CF95-B206-4E6A-8D6F-42A1F21F0F69}" destId="{C76AB096-F05A-4C7F-8659-34CB54D58984}" srcOrd="2" destOrd="0" parTransId="{7CEDAA94-8874-41A5-8FE6-DA9698BF2453}" sibTransId="{5217501C-AA89-4FB4-9CC0-29CF8A64A81C}"/>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pt>
    <dgm:pt modelId="{DC147E80-85D4-4CCB-91B8-854ABCC08A45}" type="pres">
      <dgm:prSet presAssocID="{72ECE807-D0DE-4B60-8774-1D6D069EC198}" presName="descendantText" presStyleLbl="alignAccFollowNode1" presStyleIdx="0" presStyleCnt="3">
        <dgm:presLayoutVars>
          <dgm:bulletEnabled val="1"/>
        </dgm:presLayoutVars>
      </dgm:prSet>
      <dgm:spPr/>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pt>
    <dgm:pt modelId="{A3BB1BEA-D5EA-49C6-9382-30D7735B5320}" type="pres">
      <dgm:prSet presAssocID="{359FFD50-33D3-49D3-8EBC-FFCC05E93C3B}" presName="descendantText" presStyleLbl="alignAccFollowNode1" presStyleIdx="1" presStyleCnt="3">
        <dgm:presLayoutVars>
          <dgm:bulletEnabled val="1"/>
        </dgm:presLayoutVars>
      </dgm:prSet>
      <dgm:spPr/>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pt>
    <dgm:pt modelId="{5C863729-FECA-48BA-B95D-3574515DA2DA}" type="pres">
      <dgm:prSet presAssocID="{C207575C-824B-41AC-83C8-8E4A0831EEDE}" presName="descendantText" presStyleLbl="alignAccFollowNode1" presStyleIdx="2" presStyleCnt="3">
        <dgm:presLayoutVars>
          <dgm:bulletEnabled val="1"/>
        </dgm:presLayoutVars>
      </dgm:prSet>
      <dgm:spPr/>
    </dgm:pt>
  </dgm:ptLst>
  <dgm:cxnLst>
    <dgm:cxn modelId="{19F1D61B-FF44-4367-A258-14F4A4254A55}" type="presOf" srcId="{5B8B19DC-B49E-436A-AC79-6468D826ADBD}" destId="{5C863729-FECA-48BA-B95D-3574515DA2DA}" srcOrd="0" destOrd="0" presId="urn:microsoft.com/office/officeart/2005/8/layout/vList5"/>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CE7D078B-28EC-4D51-9687-4B9D1584CBA9}" type="presOf" srcId="{CDCCEE0C-43C5-44AE-8B70-8DC2F8F2F4E5}" destId="{A3BB1BEA-D5EA-49C6-9382-30D7735B5320}"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435977B1-3387-4DA8-9751-00999378B6F7}" type="presOf" srcId="{C207575C-824B-41AC-83C8-8E4A0831EEDE}" destId="{EA7DDBA6-DDBD-4C26-8740-DDCAC90EC60B}"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A43304C9-A7A1-4E8E-988B-CA99DA3E4AA5}" srcId="{5ED0939E-6101-43F6-AF8B-04064D5BC855}" destId="{C207575C-824B-41AC-83C8-8E4A0831EEDE}" srcOrd="2" destOrd="0" parTransId="{09B09697-1B04-4A5A-9FB2-1BD693EAA7D6}" sibTransId="{E542F427-B28B-44D9-8C35-33EF6F3EF0D3}"/>
    <dgm:cxn modelId="{EFA941D7-5323-4458-A6F2-65E09359DB8F}" type="presOf" srcId="{72ECE807-D0DE-4B60-8774-1D6D069EC198}" destId="{B54E2779-672F-491F-801F-F86DB2C112E9}" srcOrd="0" destOrd="0" presId="urn:microsoft.com/office/officeart/2005/8/layout/vList5"/>
    <dgm:cxn modelId="{475411DF-01FA-45EF-86AE-DC33B5AD1795}" srcId="{5ED0939E-6101-43F6-AF8B-04064D5BC855}" destId="{72ECE807-D0DE-4B60-8774-1D6D069EC198}" srcOrd="0" destOrd="0" parTransId="{8551AADB-CF67-4CB8-AC94-0F7A8E63DAA7}" sibTransId="{0A5F24DF-09E2-43B8-86EE-3B3DB4776BA0}"/>
    <dgm:cxn modelId="{7508F0E7-4B17-4219-AC9E-5110A98FB53B}" type="presOf" srcId="{5ED0939E-6101-43F6-AF8B-04064D5BC855}" destId="{1B04213D-9BAC-430B-81D3-587FF46AB928}"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pt>
    <dgm:pt modelId="{8D5A562F-58FA-41F8-BF91-00729025D366}" type="pres">
      <dgm:prSet presAssocID="{E4F8F687-97A3-48FB-81AD-5D1052194391}" presName="horzTwo" presStyleCnt="0"/>
      <dgm:spPr/>
    </dgm:pt>
  </dgm:ptLst>
  <dgm:cxnLst>
    <dgm:cxn modelId="{BC268B04-6D46-49D4-AA7D-C4216802EF6F}" type="presOf" srcId="{9030C1D2-D1B5-45FC-948F-38002E109957}" destId="{AC472CE3-231B-4AFD-9A66-877B0CED303A}"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74DE0F18-8769-4580-A9B3-DB70DA542BA7}" type="presOf" srcId="{6F0A6698-CFD3-4B29-BC50-B16CFD6CB5F4}" destId="{FA501999-D116-46D7-9550-698514E6D6C3}"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44368433-2C5C-41B6-8494-3F8BC5A208B5}" type="presOf" srcId="{6B2382DE-E238-4D60-9578-0B89A91ACB1E}" destId="{CB279AC3-8530-45C6-9ACE-059E58C90F44}"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DBA535C-5A9B-41A0-8097-E190FA095EE5}" type="presOf" srcId="{963F4337-B393-413A-8791-AF74E033C73B}" destId="{270D18AD-B365-4E07-A554-F38DA99F1C4F}"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60239847-8AC8-4A3B-A928-8B9A50BB50DE}" type="presOf" srcId="{ACD2ADE9-5AA1-4032-A6E5-C136FEA87072}" destId="{6441CAC8-8694-4966-A2F8-CE151AAE83AD}" srcOrd="0" destOrd="0" presId="urn:microsoft.com/office/officeart/2005/8/layout/hierarchy4"/>
    <dgm:cxn modelId="{39F00454-B0C6-4D95-BA3D-E1279872063F}" type="presOf" srcId="{D671B9BA-9886-4D7B-B08A-126126D5A011}" destId="{44BB3D60-0B9D-4CC9-B9AD-7EE09DD42334}"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3EF0235A-49FA-4D4E-9335-C7CA7D419210}" type="presOf" srcId="{ED919A4E-57A7-4D81-A36F-FE6F0950226C}" destId="{7313FB75-63E2-4290-A8D6-89F436D8D07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E6AEB783-4E66-459A-9E88-60C50DCC84C5}" type="presOf" srcId="{C8C74428-63CB-4C3E-98FA-F5C2496CA0BD}" destId="{FA20F802-8C16-4168-9C76-EED6BF0DB71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FD78AAB1-2959-4E0F-BC29-81C7FC1B20D4}" type="presOf" srcId="{A932157F-6267-4762-957D-DA80B1918CA3}" destId="{80EF2D5C-67B9-443A-BE45-FAA3395AD690}"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E97F68B9-9F89-429C-AFDC-42CE6C2B801C}" type="presOf" srcId="{4F24B5EB-F6A0-4BE5-9290-423D589540A0}" destId="{5D430034-0DA6-451A-9A81-6C8C9464EC31}"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59D7A3E1-2850-4D4C-9326-1F0259326171}" type="presOf" srcId="{C64CED96-2086-4F42-B14E-EFA8264D5334}" destId="{D5469BDE-54AC-485E-99FA-0F30F13B7F69}"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pt>
  </dgm:ptLst>
  <dgm:cxnLst>
    <dgm:cxn modelId="{C29A9F11-9097-4B28-B185-5F6B1453CA4D}" srcId="{F0DD0277-1DF6-406F-8B4F-9FDC0A0052F8}" destId="{4306DC58-FDD4-41C9-B4C0-944EB2D1080A}" srcOrd="2" destOrd="0" parTransId="{39E6F025-97FF-44E8-BA29-F7C5278C3A86}" sibTransId="{146DF498-2234-451C-882C-44011EF76DE7}"/>
    <dgm:cxn modelId="{C80B1025-6179-45E9-859D-DA29F2969E6E}" srcId="{F0DD0277-1DF6-406F-8B4F-9FDC0A0052F8}" destId="{288A2E88-97F0-4B87-98DC-D5CA3340B874}" srcOrd="0" destOrd="0" parTransId="{302177B3-AB6E-4CBF-967F-70F07598F93A}" sibTransId="{24074807-C40F-42AF-9DFF-6199F4643317}"/>
    <dgm:cxn modelId="{689E3030-362B-4E8F-B4DF-35CD56FA59E5}" type="presOf" srcId="{D781659F-6481-4300-913E-796D336595C1}" destId="{43A7BE9A-80BC-48BE-9082-E657E39EEEAB}" srcOrd="0" destOrd="0" presId="urn:microsoft.com/office/officeart/2005/8/layout/vList2"/>
    <dgm:cxn modelId="{B7E64836-BFAD-4BA5-A657-B5E882127B39}" type="presOf" srcId="{F0DD0277-1DF6-406F-8B4F-9FDC0A0052F8}" destId="{F692B1D4-5D70-491D-955E-F04A8CB1434C}"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19D3A167-22F4-489E-A39A-741808FAEC84}" type="presOf" srcId="{5827BA4B-4DB8-4E52-A185-B51D48EC7A01}" destId="{18D300C7-9330-4FF5-83F0-E1C0381091E0}" srcOrd="0" destOrd="0" presId="urn:microsoft.com/office/officeart/2005/8/layout/vList2"/>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90D819CB-84B3-45B1-B76C-537F856B140D}" type="presOf" srcId="{6D80D9C4-0FEA-40FB-B482-0082E215A42C}" destId="{525434EB-375A-4A08-A6E0-3009E51F4AAD}"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410F8E8-250A-4D45-8D2B-803F81D08A83}" srcId="{F0DD0277-1DF6-406F-8B4F-9FDC0A0052F8}" destId="{6D80D9C4-0FEA-40FB-B482-0082E215A42C}" srcOrd="1" destOrd="0" parTransId="{B3FAF57D-17A5-47A7-9F78-E793E3DDAA93}" sibTransId="{FDB1DEF3-77D3-4B3A-A5E0-274C286C5BED}"/>
    <dgm:cxn modelId="{9B628FFD-2355-4B20-90F2-E1F95BE19271}" srcId="{F0DD0277-1DF6-406F-8B4F-9FDC0A0052F8}" destId="{5827BA4B-4DB8-4E52-A185-B51D48EC7A01}" srcOrd="3" destOrd="0" parTransId="{A553D792-77F1-4A07-ACEF-A93C325EEA98}" sibTransId="{486A2962-8B96-4415-AD8B-BA94B7965AFA}"/>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pt>
  </dgm:ptLst>
  <dgm:cxnLst>
    <dgm:cxn modelId="{293DF400-76E7-4D7A-A44F-08A790AE8C88}" srcId="{C4F4CC8E-E1C6-4456-8975-07D19925FC40}" destId="{0E408B1F-47A4-4450-B2F9-5D8A9AD8576A}" srcOrd="0" destOrd="0" parTransId="{96D29BBA-7A1E-411F-A358-940FD8A630A0}" sibTransId="{FFF275E2-E796-4F06-A011-44565742C2D7}"/>
    <dgm:cxn modelId="{37071946-2B3B-4BD7-A2A7-E281D7867DA1}" srcId="{A49F146A-B08E-4238-8FD8-BDD750910AE9}" destId="{C4F4CC8E-E1C6-4456-8975-07D19925FC40}" srcOrd="0" destOrd="0" parTransId="{C42C4654-272D-4F57-B8CB-14363A12D1C3}" sibTransId="{9673ED89-6BE1-4990-8A06-C016EDCE7739}"/>
    <dgm:cxn modelId="{F77EBE51-EE23-40FA-B277-077DC0530F6D}" type="presOf" srcId="{7D748B65-6FEA-4479-A8D5-4B3B7669EEE1}" destId="{76338396-7478-4125-850D-57E8AB65482C}" srcOrd="0" destOrd="1" presId="urn:diagrams.loki3.com/BracketList+Icon"/>
    <dgm:cxn modelId="{6D3BE557-0960-4E5B-81F7-93E80E61A3B2}" type="presOf" srcId="{A49F146A-B08E-4238-8FD8-BDD750910AE9}" destId="{217EFA51-7CEC-48F5-98A1-6676AB3A05AF}" srcOrd="0" destOrd="0" presId="urn:diagrams.loki3.com/BracketList+Icon"/>
    <dgm:cxn modelId="{D8349886-C80D-4AA3-9B20-733AECE03183}" type="presOf" srcId="{0E408B1F-47A4-4450-B2F9-5D8A9AD8576A}" destId="{76338396-7478-4125-850D-57E8AB65482C}" srcOrd="0" destOrd="0" presId="urn:diagrams.loki3.com/BracketList+Icon"/>
    <dgm:cxn modelId="{87F5CA96-FCE4-4647-9E7B-5A5701FDDD62}" type="presOf" srcId="{C4F4CC8E-E1C6-4456-8975-07D19925FC40}" destId="{F62C532A-B3A1-4216-AEA8-ADE1F1B92718}" srcOrd="0" destOrd="0"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pt>
  </dgm:ptLst>
  <dgm:cxnLst>
    <dgm:cxn modelId="{6AAFEB07-0C55-49CE-AABD-437FA2434BBC}" type="presOf" srcId="{0FF587C8-7562-410D-B1D9-27DFA1509F24}" destId="{8754104B-7FB6-44F9-B29C-C54F5C558BE4}"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C888D3D-7C91-4D1A-B1D6-96B373D213EC}" srcId="{7378DD0C-162A-4A2C-8FB1-E640BB7A3137}" destId="{AA48B64C-6D17-404A-AEF8-4F058F832A4D}" srcOrd="1" destOrd="0" parTransId="{C5F746C9-9651-4BDC-8F0E-1E0085C247F0}" sibTransId="{42A7B7CA-ACBB-4B79-8FBF-1C2E6F435691}"/>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EC28BA3-8568-43E7-8FFB-8181FD64D95F}" srcId="{7378DD0C-162A-4A2C-8FB1-E640BB7A3137}" destId="{0FF587C8-7562-410D-B1D9-27DFA1509F24}" srcOrd="0" destOrd="0" parTransId="{325F39A5-38C6-4132-BDED-EC53EB3F008A}" sibTransId="{76812BB6-FE3E-4BB3-BD04-63D92B8A8860}"/>
    <dgm:cxn modelId="{0D6631F0-3201-4DB3-B407-372702DDB801}" type="presOf" srcId="{A357B1F4-4518-468D-B9C1-C42CA1F9DC85}" destId="{03B4C279-9E17-4142-810E-A9F06DC458A9}" srcOrd="0" destOrd="0" presId="urn:microsoft.com/office/officeart/2005/8/layout/vList5"/>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889000">
            <a:lnSpc>
              <a:spcPct val="90000"/>
            </a:lnSpc>
            <a:spcBef>
              <a:spcPct val="0"/>
            </a:spcBef>
            <a:spcAft>
              <a:spcPct val="35000"/>
            </a:spcAft>
            <a:buNone/>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rgbClr val="FF0000"/>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8677"/>
          <a:ext cx="4004144" cy="1530861"/>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8677"/>
        <a:ext cx="4004144" cy="1530861"/>
      </dsp:txXfrm>
    </dsp:sp>
    <dsp:sp modelId="{FAA21C59-DE95-4D4A-AE88-80B23005417C}">
      <dsp:nvSpPr>
        <dsp:cNvPr id="0" name=""/>
        <dsp:cNvSpPr/>
      </dsp:nvSpPr>
      <dsp:spPr>
        <a:xfrm>
          <a:off x="41" y="1418375"/>
          <a:ext cx="4004144" cy="3068909"/>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418375"/>
        <a:ext cx="4004144" cy="3068909"/>
      </dsp:txXfrm>
    </dsp:sp>
    <dsp:sp modelId="{9F799F07-A338-47F2-845F-640F15D437A4}">
      <dsp:nvSpPr>
        <dsp:cNvPr id="0" name=""/>
        <dsp:cNvSpPr/>
      </dsp:nvSpPr>
      <dsp:spPr>
        <a:xfrm>
          <a:off x="4564766" y="77938"/>
          <a:ext cx="4004144" cy="1373818"/>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77938"/>
        <a:ext cx="4004144" cy="1373818"/>
      </dsp:txXfrm>
    </dsp:sp>
    <dsp:sp modelId="{35B5380F-BC8B-41F4-9877-8B7007AFF4DF}">
      <dsp:nvSpPr>
        <dsp:cNvPr id="0" name=""/>
        <dsp:cNvSpPr/>
      </dsp:nvSpPr>
      <dsp:spPr>
        <a:xfrm>
          <a:off x="4564766" y="1379114"/>
          <a:ext cx="4004144" cy="3068909"/>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zh-TW" sz="26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155700">
            <a:lnSpc>
              <a:spcPct val="90000"/>
            </a:lnSpc>
            <a:spcBef>
              <a:spcPct val="0"/>
            </a:spcBef>
            <a:spcAft>
              <a:spcPct val="15000"/>
            </a:spcAft>
            <a:buChar char="•"/>
          </a:pPr>
          <a:r>
            <a:rPr lang="zh-TW" altLang="zh-TW" sz="26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6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6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6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6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379114"/>
        <a:ext cx="4004144" cy="306890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資格</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ts val="0"/>
            </a:spcAft>
            <a:buNone/>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國中</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會考</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總積分</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FFFFCC"/>
              </a:solidFill>
              <a:latin typeface="微軟正黑體" pitchFamily="34" charset="-120"/>
              <a:ea typeface="微軟正黑體" pitchFamily="34" charset="-120"/>
              <a:cs typeface="+mn-cs"/>
            </a:rPr>
            <a:t>會考成績逐科比序</a:t>
          </a:r>
        </a:p>
        <a:p>
          <a:pPr marL="0" lvl="0" indent="0" algn="ctr" defTabSz="1066800">
            <a:lnSpc>
              <a:spcPct val="90000"/>
            </a:lnSpc>
            <a:spcBef>
              <a:spcPct val="0"/>
            </a:spcBef>
            <a:spcAft>
              <a:spcPct val="35000"/>
            </a:spcAft>
            <a:buNone/>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水產食品科</a:t>
          </a:r>
          <a:endParaRPr lang="en-US" altLang="zh-TW" sz="2400" b="1" kern="120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a:latin typeface="微軟正黑體" panose="020B0604030504040204" pitchFamily="34" charset="-120"/>
              <a:ea typeface="微軟正黑體" panose="020B0604030504040204" pitchFamily="34" charset="-120"/>
              <a:cs typeface="+mn-cs"/>
            </a:rPr>
            <a:t>(</a:t>
          </a:r>
          <a:r>
            <a:rPr lang="zh-TW" altLang="en-US" sz="2400" b="1" kern="1200">
              <a:latin typeface="微軟正黑體" panose="020B0604030504040204" pitchFamily="34" charset="-120"/>
              <a:ea typeface="微軟正黑體" panose="020B0604030504040204" pitchFamily="34" charset="-120"/>
              <a:cs typeface="+mn-cs"/>
            </a:rPr>
            <a:t>產特</a:t>
          </a:r>
          <a:r>
            <a:rPr lang="en-US" altLang="zh-TW" sz="2400" b="1" kern="120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烘焙科</a:t>
          </a: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佳冬高農</a:t>
          </a:r>
        </a:p>
      </dsp:txBody>
      <dsp:txXfrm>
        <a:off x="6314140" y="3154212"/>
        <a:ext cx="1870200"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微軟正黑體" panose="020B0604030504040204" pitchFamily="34" charset="-120"/>
              <a:ea typeface="微軟正黑體" panose="020B0604030504040204" pitchFamily="34" charset="-120"/>
              <a:cs typeface="+mn-cs"/>
            </a:rPr>
            <a:t>照顧服務科</a:t>
          </a:r>
          <a:r>
            <a:rPr lang="en-US" altLang="zh-TW" sz="2500" b="1" kern="1200" dirty="0">
              <a:latin typeface="微軟正黑體" panose="020B0604030504040204" pitchFamily="34" charset="-120"/>
              <a:ea typeface="微軟正黑體" panose="020B0604030504040204" pitchFamily="34" charset="-120"/>
              <a:cs typeface="+mn-cs"/>
            </a:rPr>
            <a:t>(</a:t>
          </a:r>
          <a:r>
            <a:rPr lang="zh-TW" altLang="en-US" sz="2500" b="1" kern="1200" dirty="0">
              <a:latin typeface="微軟正黑體" panose="020B0604030504040204" pitchFamily="34" charset="-120"/>
              <a:ea typeface="微軟正黑體" panose="020B0604030504040204" pitchFamily="34" charset="-120"/>
              <a:cs typeface="+mn-cs"/>
            </a:rPr>
            <a:t>產特</a:t>
          </a:r>
          <a:r>
            <a:rPr lang="en-US" altLang="zh-TW" sz="2500" b="1" kern="1200" dirty="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原住民藝能科</a:t>
          </a: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67062" y="2435614"/>
        <a:ext cx="8095475" cy="202639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原住民實驗教育班獨招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19460"/>
          <a:ext cx="8595171" cy="847006"/>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1347" y="60807"/>
        <a:ext cx="8512477" cy="764312"/>
      </dsp:txXfrm>
    </dsp:sp>
    <dsp:sp modelId="{525434EB-375A-4A08-A6E0-3009E51F4AAD}">
      <dsp:nvSpPr>
        <dsp:cNvPr id="0" name=""/>
        <dsp:cNvSpPr/>
      </dsp:nvSpPr>
      <dsp:spPr>
        <a:xfrm>
          <a:off x="0" y="4595661"/>
          <a:ext cx="8595171" cy="847006"/>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1347" y="4637008"/>
        <a:ext cx="8512477" cy="764312"/>
      </dsp:txXfrm>
    </dsp:sp>
    <dsp:sp modelId="{837099D4-7FC6-4E1B-ABD9-AF23D23C4FC4}">
      <dsp:nvSpPr>
        <dsp:cNvPr id="0" name=""/>
        <dsp:cNvSpPr/>
      </dsp:nvSpPr>
      <dsp:spPr>
        <a:xfrm>
          <a:off x="0" y="2791015"/>
          <a:ext cx="8595171" cy="900444"/>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956" y="2834971"/>
        <a:ext cx="8507259" cy="812532"/>
      </dsp:txXfrm>
    </dsp:sp>
    <dsp:sp modelId="{18D300C7-9330-4FF5-83F0-E1C0381091E0}">
      <dsp:nvSpPr>
        <dsp:cNvPr id="0" name=""/>
        <dsp:cNvSpPr/>
      </dsp:nvSpPr>
      <dsp:spPr>
        <a:xfrm>
          <a:off x="0" y="919250"/>
          <a:ext cx="8595171" cy="969746"/>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7339" y="966589"/>
        <a:ext cx="8500493" cy="875068"/>
      </dsp:txXfrm>
    </dsp:sp>
    <dsp:sp modelId="{43A7BE9A-80BC-48BE-9082-E657E39EEEAB}">
      <dsp:nvSpPr>
        <dsp:cNvPr id="0" name=""/>
        <dsp:cNvSpPr/>
      </dsp:nvSpPr>
      <dsp:spPr>
        <a:xfrm>
          <a:off x="0" y="1945545"/>
          <a:ext cx="8595171" cy="847006"/>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1347" y="1986892"/>
        <a:ext cx="8512477" cy="764312"/>
      </dsp:txXfrm>
    </dsp:sp>
    <dsp:sp modelId="{D3C6B8D7-80B8-4722-AECB-9A1EEDBA1AD5}">
      <dsp:nvSpPr>
        <dsp:cNvPr id="0" name=""/>
        <dsp:cNvSpPr/>
      </dsp:nvSpPr>
      <dsp:spPr>
        <a:xfrm>
          <a:off x="0" y="3737681"/>
          <a:ext cx="8595171" cy="847006"/>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1347" y="3779028"/>
        <a:ext cx="8512477" cy="764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超額比序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62</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63</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74</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3849950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89</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99</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100</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106</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107</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108</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109</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110</a:t>
            </a:fld>
            <a:endParaRPr lang="en-US" altLang="zh-TW" b="0"/>
          </a:p>
        </p:txBody>
      </p:sp>
    </p:spTree>
    <p:extLst>
      <p:ext uri="{BB962C8B-B14F-4D97-AF65-F5344CB8AC3E}">
        <p14:creationId xmlns:p14="http://schemas.microsoft.com/office/powerpoint/2010/main" val="271254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8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8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11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11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13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13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6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6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9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9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2/22/2023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92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92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94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94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6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6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9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9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01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01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904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904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6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6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7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7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6.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3.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65.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1.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68.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6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jp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38.w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16.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16.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pro.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4"/>
          <a:srcRect l="16966" t="8072" r="16885" b="9330"/>
          <a:stretch/>
        </p:blipFill>
        <p:spPr>
          <a:xfrm>
            <a:off x="4687" y="407637"/>
            <a:ext cx="9183569" cy="6450363"/>
          </a:xfrm>
          <a:prstGeom prst="rect">
            <a:avLst/>
          </a:prstGeom>
        </p:spPr>
      </p:pic>
      <p:sp>
        <p:nvSpPr>
          <p:cNvPr id="2" name="矩形 1"/>
          <p:cNvSpPr/>
          <p:nvPr/>
        </p:nvSpPr>
        <p:spPr>
          <a:xfrm>
            <a:off x="179512" y="500805"/>
            <a:ext cx="5112568" cy="769441"/>
          </a:xfrm>
          <a:prstGeom prst="rect">
            <a:avLst/>
          </a:prstGeom>
          <a:noFill/>
        </p:spPr>
        <p:txBody>
          <a:bodyPr wrap="square" lIns="91440" tIns="45720" rIns="91440" bIns="45720">
            <a:spAutoFit/>
          </a:bodyPr>
          <a:lstStyle/>
          <a:p>
            <a:pPr algn="ct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112</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id="{D9FAECB7-4448-4613-8A54-49C22FC09A16}"/>
              </a:ext>
            </a:extLst>
          </p:cNvPr>
          <p:cNvSpPr txBox="1"/>
          <p:nvPr/>
        </p:nvSpPr>
        <p:spPr>
          <a:xfrm>
            <a:off x="204858" y="1600710"/>
            <a:ext cx="5254630" cy="2000548"/>
          </a:xfrm>
          <a:prstGeom prst="rect">
            <a:avLst/>
          </a:prstGeom>
          <a:noFill/>
        </p:spPr>
        <p:txBody>
          <a:bodyPr wrap="square" rtlCol="0">
            <a:spAutoFit/>
          </a:bodyPr>
          <a:lstStyle/>
          <a:p>
            <a:pPr algn="ctr"/>
            <a:r>
              <a:rPr lang="zh-TW" altLang="en-US" sz="3200" dirty="0">
                <a:solidFill>
                  <a:srgbClr val="0070C0"/>
                </a:solidFill>
                <a:latin typeface="微軟正黑體" panose="020B0604030504040204" pitchFamily="34" charset="-120"/>
                <a:ea typeface="微軟正黑體" panose="020B0604030504040204" pitchFamily="34" charset="-120"/>
              </a:rPr>
              <a:t>屏東縣適性入學宣導團講師</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algn="ctr"/>
            <a:r>
              <a:rPr lang="zh-TW" altLang="en-US" sz="3200" dirty="0">
                <a:solidFill>
                  <a:srgbClr val="0070C0"/>
                </a:solidFill>
                <a:latin typeface="微軟正黑體" panose="020B0604030504040204" pitchFamily="34" charset="-120"/>
                <a:ea typeface="微軟正黑體" panose="020B0604030504040204" pitchFamily="34" charset="-120"/>
              </a:rPr>
              <a:t>屏東縣立大同高中 教務主任</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algn="ctr"/>
            <a:r>
              <a:rPr lang="zh-TW" altLang="en-US" sz="3200" dirty="0">
                <a:solidFill>
                  <a:srgbClr val="0070C0"/>
                </a:solidFill>
                <a:latin typeface="微軟正黑體" panose="020B0604030504040204" pitchFamily="34" charset="-120"/>
                <a:ea typeface="微軟正黑體" panose="020B0604030504040204" pitchFamily="34" charset="-120"/>
              </a:rPr>
              <a:t>羅欣慧</a:t>
            </a:r>
            <a:endParaRPr lang="en-US" altLang="zh-TW" sz="3200" dirty="0">
              <a:solidFill>
                <a:srgbClr val="0070C0"/>
              </a:solidFill>
              <a:latin typeface="微軟正黑體" panose="020B0604030504040204" pitchFamily="34" charset="-120"/>
              <a:ea typeface="微軟正黑體" panose="020B0604030504040204" pitchFamily="34" charset="-120"/>
            </a:endParaRPr>
          </a:p>
          <a:p>
            <a:endParaRPr lang="en-US" altLang="zh-TW" sz="2800" dirty="0">
              <a:solidFill>
                <a:srgbClr val="0070C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solidFill>
                  <a:schemeClr val="bg1"/>
                </a:solidFill>
                <a:latin typeface="標楷體" panose="03000509000000000000" pitchFamily="65" charset="-120"/>
                <a:ea typeface="標楷體" panose="03000509000000000000" pitchFamily="65" charset="-120"/>
              </a:rPr>
              <a:t>本版本適用於</a:t>
            </a:r>
            <a:r>
              <a:rPr lang="en-US" altLang="zh-TW" sz="1200" dirty="0">
                <a:solidFill>
                  <a:schemeClr val="bg1"/>
                </a:solidFill>
                <a:latin typeface="標楷體" panose="03000509000000000000" pitchFamily="65" charset="-120"/>
                <a:ea typeface="標楷體" panose="03000509000000000000" pitchFamily="65" charset="-120"/>
              </a:rPr>
              <a:t>112</a:t>
            </a:r>
            <a:r>
              <a:rPr lang="zh-TW" altLang="en-US" sz="1200" dirty="0">
                <a:solidFill>
                  <a:schemeClr val="bg1"/>
                </a:solidFill>
                <a:latin typeface="標楷體" panose="03000509000000000000" pitchFamily="65" charset="-120"/>
                <a:ea typeface="標楷體" panose="03000509000000000000" pitchFamily="65" charset="-120"/>
              </a:rPr>
              <a:t>學年度入學高一之學生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112</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112</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3" name="圖片 2"/>
          <p:cNvPicPr>
            <a:picLocks noChangeAspect="1"/>
          </p:cNvPicPr>
          <p:nvPr/>
        </p:nvPicPr>
        <p:blipFill rotWithShape="1">
          <a:blip r:embed="rId5"/>
          <a:srcRect l="27950" t="16401" r="40550" b="6601"/>
          <a:stretch/>
        </p:blipFill>
        <p:spPr>
          <a:xfrm>
            <a:off x="11306" y="2914128"/>
            <a:ext cx="2400454" cy="3300624"/>
          </a:xfrm>
          <a:prstGeom prst="rect">
            <a:avLst/>
          </a:prstGeom>
        </p:spPr>
      </p:pic>
      <p:pic>
        <p:nvPicPr>
          <p:cNvPr id="6" name="圖片 5"/>
          <p:cNvPicPr>
            <a:picLocks noChangeAspect="1"/>
          </p:cNvPicPr>
          <p:nvPr/>
        </p:nvPicPr>
        <p:blipFill rotWithShape="1">
          <a:blip r:embed="rId6"/>
          <a:srcRect l="27163" t="13602" r="42913" b="3800"/>
          <a:stretch/>
        </p:blipFill>
        <p:spPr>
          <a:xfrm>
            <a:off x="6516216" y="2914128"/>
            <a:ext cx="2445499" cy="3796959"/>
          </a:xfrm>
          <a:prstGeom prst="rect">
            <a:avLst/>
          </a:prstGeom>
        </p:spPr>
      </p:pic>
      <p:pic>
        <p:nvPicPr>
          <p:cNvPr id="5" name="圖片 4"/>
          <p:cNvPicPr>
            <a:picLocks noChangeAspect="1"/>
          </p:cNvPicPr>
          <p:nvPr/>
        </p:nvPicPr>
        <p:blipFill rotWithShape="1">
          <a:blip r:embed="rId7"/>
          <a:srcRect l="48823" t="2459" r="15739" b="13542"/>
          <a:stretch/>
        </p:blipFill>
        <p:spPr>
          <a:xfrm>
            <a:off x="4435653" y="2963233"/>
            <a:ext cx="1728192" cy="2304256"/>
          </a:xfrm>
          <a:prstGeom prst="rect">
            <a:avLst/>
          </a:prstGeom>
        </p:spPr>
      </p:pic>
      <p:pic>
        <p:nvPicPr>
          <p:cNvPr id="2" name="圖片 1"/>
          <p:cNvPicPr>
            <a:picLocks noChangeAspect="1"/>
          </p:cNvPicPr>
          <p:nvPr/>
        </p:nvPicPr>
        <p:blipFill rotWithShape="1">
          <a:blip r:embed="rId8"/>
          <a:srcRect l="62600" t="15001" r="16138" b="8000"/>
          <a:stretch/>
        </p:blipFill>
        <p:spPr>
          <a:xfrm>
            <a:off x="2486948" y="2943682"/>
            <a:ext cx="1873517" cy="3816424"/>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
        <p:nvSpPr>
          <p:cNvPr id="8" name="矩形 7">
            <a:extLst>
              <a:ext uri="{FF2B5EF4-FFF2-40B4-BE49-F238E27FC236}">
                <a16:creationId xmlns:a16="http://schemas.microsoft.com/office/drawing/2014/main" id="{25C2AABE-B320-42B8-A95B-D687C4680150}"/>
              </a:ext>
            </a:extLst>
          </p:cNvPr>
          <p:cNvSpPr/>
          <p:nvPr/>
        </p:nvSpPr>
        <p:spPr>
          <a:xfrm>
            <a:off x="241255" y="4369762"/>
            <a:ext cx="8661489" cy="20758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23364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5B24D80C-C01D-42CD-B6BD-DBC2454ABE98}"/>
              </a:ext>
            </a:extLst>
          </p:cNvPr>
          <p:cNvSpPr/>
          <p:nvPr/>
        </p:nvSpPr>
        <p:spPr>
          <a:xfrm>
            <a:off x="1043608" y="980727"/>
            <a:ext cx="7128792" cy="52851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50747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5" name="矩形 4">
            <a:extLst>
              <a:ext uri="{FF2B5EF4-FFF2-40B4-BE49-F238E27FC236}">
                <a16:creationId xmlns:a16="http://schemas.microsoft.com/office/drawing/2014/main" id="{D9FC6C91-FD24-47F3-9FA6-0FD7336F5293}"/>
              </a:ext>
            </a:extLst>
          </p:cNvPr>
          <p:cNvSpPr/>
          <p:nvPr/>
        </p:nvSpPr>
        <p:spPr>
          <a:xfrm>
            <a:off x="317906" y="2204864"/>
            <a:ext cx="8661489" cy="40324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7262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
        <p:nvSpPr>
          <p:cNvPr id="4" name="矩形 3">
            <a:extLst>
              <a:ext uri="{FF2B5EF4-FFF2-40B4-BE49-F238E27FC236}">
                <a16:creationId xmlns:a16="http://schemas.microsoft.com/office/drawing/2014/main" id="{56DBFFCD-B1DC-4F64-BC09-3005B813A5BE}"/>
              </a:ext>
            </a:extLst>
          </p:cNvPr>
          <p:cNvSpPr/>
          <p:nvPr/>
        </p:nvSpPr>
        <p:spPr>
          <a:xfrm>
            <a:off x="755577" y="3284983"/>
            <a:ext cx="6192688" cy="10492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31523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112</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5" name="矩形 4">
            <a:extLst>
              <a:ext uri="{FF2B5EF4-FFF2-40B4-BE49-F238E27FC236}">
                <a16:creationId xmlns:a16="http://schemas.microsoft.com/office/drawing/2014/main" id="{55C57613-54CD-4D67-8C54-066850DB2FA0}"/>
              </a:ext>
            </a:extLst>
          </p:cNvPr>
          <p:cNvSpPr/>
          <p:nvPr/>
        </p:nvSpPr>
        <p:spPr>
          <a:xfrm>
            <a:off x="742431" y="1916832"/>
            <a:ext cx="7790009" cy="23762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665688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https://adapt-k12ea.pro.k12ea.gov.tw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https://pro.k12ea.gov.tw/k12eagt</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11413" t="13600" r="23226" b="5201"/>
          <a:stretch/>
        </p:blipFill>
        <p:spPr>
          <a:xfrm>
            <a:off x="0" y="476672"/>
            <a:ext cx="9144000" cy="6381328"/>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WordArt 5"/>
          <p:cNvSpPr>
            <a:spLocks noChangeArrowheads="1" noChangeShapeType="1" noTextEdit="1"/>
          </p:cNvSpPr>
          <p:nvPr/>
        </p:nvSpPr>
        <p:spPr bwMode="grayWhite">
          <a:xfrm>
            <a:off x="1259632" y="1340768"/>
            <a:ext cx="7128792" cy="2088232"/>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有獎徵答</a:t>
            </a:r>
          </a:p>
        </p:txBody>
      </p:sp>
    </p:spTree>
    <p:extLst>
      <p:ext uri="{BB962C8B-B14F-4D97-AF65-F5344CB8AC3E}">
        <p14:creationId xmlns:p14="http://schemas.microsoft.com/office/powerpoint/2010/main" val="2994652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1">
            <a:extLst>
              <a:ext uri="{FF2B5EF4-FFF2-40B4-BE49-F238E27FC236}">
                <a16:creationId xmlns:a16="http://schemas.microsoft.com/office/drawing/2014/main" id="{314248E5-C094-4867-911F-55E5902B2EC0}"/>
              </a:ext>
            </a:extLst>
          </p:cNvPr>
          <p:cNvSpPr/>
          <p:nvPr/>
        </p:nvSpPr>
        <p:spPr>
          <a:xfrm>
            <a:off x="215516" y="2636912"/>
            <a:ext cx="8856984" cy="2952328"/>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714760137"/>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20</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
        <p:nvSpPr>
          <p:cNvPr id="5" name="矩形 4">
            <a:extLst>
              <a:ext uri="{FF2B5EF4-FFF2-40B4-BE49-F238E27FC236}">
                <a16:creationId xmlns:a16="http://schemas.microsoft.com/office/drawing/2014/main" id="{B50ED749-A664-44B6-B522-BE76D821783E}"/>
              </a:ext>
            </a:extLst>
          </p:cNvPr>
          <p:cNvSpPr/>
          <p:nvPr/>
        </p:nvSpPr>
        <p:spPr>
          <a:xfrm>
            <a:off x="2483768" y="1772816"/>
            <a:ext cx="2268252" cy="792088"/>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03CE4806-6C42-4881-BD1F-EB89FECFE6E1}"/>
              </a:ext>
            </a:extLst>
          </p:cNvPr>
          <p:cNvSpPr/>
          <p:nvPr/>
        </p:nvSpPr>
        <p:spPr>
          <a:xfrm>
            <a:off x="6840011" y="1767506"/>
            <a:ext cx="2268252" cy="792088"/>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037713743"/>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112</a:t>
                      </a:r>
                      <a:r>
                        <a:rPr kumimoji="0" lang="zh-TW" altLang="zh-TW" sz="2400" b="0"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9-11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屏東女中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日上網填報名表並親至屏東女中報名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9~11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D6A006F6-0BC9-4EC6-8FA9-85D0E34BB534}"/>
              </a:ext>
            </a:extLst>
          </p:cNvPr>
          <p:cNvSpPr/>
          <p:nvPr/>
        </p:nvSpPr>
        <p:spPr>
          <a:xfrm>
            <a:off x="107504" y="2564904"/>
            <a:ext cx="9124706" cy="1584176"/>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112</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國立內埔高級農工職業學校「動力機械群」：汽車科、農業機械科。</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國立恆春高級工商職業學校「電機與電子群」：電子科、資訊科。</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屏東區免試入學</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永續能源創意實作競賽。</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112</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highlight>
                  <a:srgbClr val="FFFF00"/>
                </a:highlight>
                <a:latin typeface="微軟正黑體" panose="020B0604030504040204" pitchFamily="34" charset="-120"/>
                <a:ea typeface="微軟正黑體" panose="020B0604030504040204" pitchFamily="34" charset="-120"/>
              </a:rPr>
              <a:t>變革事項</a:t>
            </a:r>
            <a:endParaRPr kumimoji="1" lang="zh-TW" altLang="en-US" sz="4400" b="1" dirty="0">
              <a:highlight>
                <a:srgbClr val="FFFF00"/>
              </a:highlight>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37FCF185-E976-4A8A-871F-3506CEA22641}"/>
              </a:ext>
            </a:extLst>
          </p:cNvPr>
          <p:cNvSpPr/>
          <p:nvPr/>
        </p:nvSpPr>
        <p:spPr>
          <a:xfrm>
            <a:off x="251520" y="2852936"/>
            <a:ext cx="8784976" cy="822019"/>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E7B5112E-3E13-476B-8473-3FF3802D1D15}"/>
              </a:ext>
            </a:extLst>
          </p:cNvPr>
          <p:cNvSpPr/>
          <p:nvPr/>
        </p:nvSpPr>
        <p:spPr>
          <a:xfrm>
            <a:off x="278710" y="3798711"/>
            <a:ext cx="8784976" cy="822019"/>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80ECCC7-052E-4100-8D0D-28BEA9A56CC7}"/>
              </a:ext>
            </a:extLst>
          </p:cNvPr>
          <p:cNvSpPr/>
          <p:nvPr/>
        </p:nvSpPr>
        <p:spPr>
          <a:xfrm>
            <a:off x="278710" y="4744486"/>
            <a:ext cx="8784976" cy="822019"/>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
        <p:nvSpPr>
          <p:cNvPr id="3" name="橢圓 2">
            <a:extLst>
              <a:ext uri="{FF2B5EF4-FFF2-40B4-BE49-F238E27FC236}">
                <a16:creationId xmlns:a16="http://schemas.microsoft.com/office/drawing/2014/main" id="{3C596CFC-DE93-4537-AD3D-30B3FD8E95D0}"/>
              </a:ext>
            </a:extLst>
          </p:cNvPr>
          <p:cNvSpPr/>
          <p:nvPr/>
        </p:nvSpPr>
        <p:spPr>
          <a:xfrm>
            <a:off x="1475656" y="2348880"/>
            <a:ext cx="432048" cy="432048"/>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2AF382AF-A3DC-4560-B1C4-AC02AE1E0D6F}"/>
              </a:ext>
            </a:extLst>
          </p:cNvPr>
          <p:cNvSpPr/>
          <p:nvPr/>
        </p:nvSpPr>
        <p:spPr>
          <a:xfrm>
            <a:off x="1475656" y="2818788"/>
            <a:ext cx="432048" cy="432048"/>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E383D1F8-CA35-48F7-8413-B82AADB0876F}"/>
              </a:ext>
            </a:extLst>
          </p:cNvPr>
          <p:cNvSpPr/>
          <p:nvPr/>
        </p:nvSpPr>
        <p:spPr>
          <a:xfrm>
            <a:off x="1493310" y="3288696"/>
            <a:ext cx="432048" cy="432048"/>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FA210C6F-7B86-4735-AF5E-92048906C101}"/>
              </a:ext>
            </a:extLst>
          </p:cNvPr>
          <p:cNvSpPr/>
          <p:nvPr/>
        </p:nvSpPr>
        <p:spPr>
          <a:xfrm>
            <a:off x="1493310" y="3750289"/>
            <a:ext cx="432048" cy="432048"/>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C0E6CAF9-6C60-465E-BD1B-7F36C7719D6F}"/>
              </a:ext>
            </a:extLst>
          </p:cNvPr>
          <p:cNvSpPr/>
          <p:nvPr/>
        </p:nvSpPr>
        <p:spPr>
          <a:xfrm>
            <a:off x="1475656" y="4228512"/>
            <a:ext cx="432048" cy="432048"/>
          </a:xfrm>
          <a:prstGeom prst="ellipse">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13203230"/>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(5/20-21</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(4/28-5/5)</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2255906" y="980728"/>
            <a:ext cx="5353147" cy="757203"/>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FF0000"/>
                </a:solidFill>
                <a:latin typeface="微軟正黑體" panose="020B0604030504040204" pitchFamily="34" charset="-120"/>
                <a:ea typeface="微軟正黑體" panose="020B0604030504040204" pitchFamily="34" charset="-120"/>
              </a:rPr>
              <a:t>6/21</a:t>
            </a:r>
            <a:r>
              <a:rPr lang="zh-TW" altLang="en-US" sz="28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8" name="矩形 27">
            <a:extLst>
              <a:ext uri="{FF2B5EF4-FFF2-40B4-BE49-F238E27FC236}">
                <a16:creationId xmlns:a16="http://schemas.microsoft.com/office/drawing/2014/main" id="{1E315CF4-97CD-488F-82A6-9C1E48F98E22}"/>
              </a:ext>
            </a:extLst>
          </p:cNvPr>
          <p:cNvSpPr/>
          <p:nvPr/>
        </p:nvSpPr>
        <p:spPr>
          <a:xfrm>
            <a:off x="791846" y="4182906"/>
            <a:ext cx="847188" cy="757757"/>
          </a:xfrm>
          <a:prstGeom prst="rect">
            <a:avLst/>
          </a:prstGeom>
          <a:noFill/>
          <a:ln w="762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(112</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28</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3438828134"/>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589066856"/>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highlight>
                            <a:srgbClr val="FFFF00"/>
                          </a:highligh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tx1"/>
                          </a:solidFill>
                          <a:effectLst>
                            <a:outerShdw blurRad="38100" dist="38100" dir="2700000" algn="tl">
                              <a:srgbClr val="000000">
                                <a:alpha val="43137"/>
                              </a:srgbClr>
                            </a:outerShdw>
                          </a:effectLst>
                          <a:highlight>
                            <a:srgbClr val="FFFF00"/>
                          </a:highligh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highlight>
                          <a:srgbClr val="FFFF00"/>
                        </a:highligh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94843" y="5215100"/>
            <a:ext cx="5770338" cy="1296144"/>
            <a:chOff x="2650549" y="-163688"/>
            <a:chExt cx="8203920" cy="1355636"/>
          </a:xfrm>
          <a:scene3d>
            <a:camera prst="orthographicFront"/>
            <a:lightRig rig="flat" dir="t"/>
          </a:scene3d>
        </p:grpSpPr>
        <p:sp>
          <p:nvSpPr>
            <p:cNvPr id="25" name="矩形 24"/>
            <p:cNvSpPr/>
            <p:nvPr/>
          </p:nvSpPr>
          <p:spPr>
            <a:xfrm>
              <a:off x="2650549" y="-163688"/>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220515" y="178874"/>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3200" dirty="0">
                  <a:solidFill>
                    <a:srgbClr val="A50021"/>
                  </a:solidFill>
                  <a:latin typeface="微軟正黑體" pitchFamily="34" charset="-120"/>
                  <a:ea typeface="微軟正黑體" pitchFamily="34" charset="-120"/>
                </a:rPr>
                <a:t>畢業資格</a:t>
              </a:r>
              <a:endParaRPr lang="en-US" altLang="zh-TW" sz="32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sz="2400"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sz="2400" dirty="0">
                  <a:solidFill>
                    <a:srgbClr val="660066"/>
                  </a:solidFill>
                  <a:latin typeface="微軟正黑體" pitchFamily="34" charset="-120"/>
                  <a:ea typeface="微軟正黑體" pitchFamily="34" charset="-120"/>
                </a:rPr>
                <a:t>採計至登記報名作業前</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cxnSp>
        <p:nvCxnSpPr>
          <p:cNvPr id="11" name="接點: 肘形 10">
            <a:extLst>
              <a:ext uri="{FF2B5EF4-FFF2-40B4-BE49-F238E27FC236}">
                <a16:creationId xmlns:a16="http://schemas.microsoft.com/office/drawing/2014/main"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3200" dirty="0">
                  <a:solidFill>
                    <a:srgbClr val="A50021"/>
                  </a:solidFill>
                  <a:latin typeface="微軟正黑體" pitchFamily="34" charset="-120"/>
                  <a:ea typeface="微軟正黑體" pitchFamily="34" charset="-120"/>
                </a:rPr>
                <a:t>均衡學習</a:t>
              </a:r>
              <a:endParaRPr lang="en-US" altLang="zh-TW" sz="32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sz="2400"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sz="2400" dirty="0">
                  <a:solidFill>
                    <a:srgbClr val="660066"/>
                  </a:solidFill>
                  <a:latin typeface="微軟正黑體" pitchFamily="34" charset="-120"/>
                  <a:ea typeface="微軟正黑體" pitchFamily="34" charset="-120"/>
                </a:rPr>
                <a:t>採計至</a:t>
              </a:r>
              <a:r>
                <a:rPr lang="en-US" altLang="zh-TW" sz="2400" dirty="0">
                  <a:solidFill>
                    <a:srgbClr val="660066"/>
                  </a:solidFill>
                  <a:latin typeface="微軟正黑體" pitchFamily="34" charset="-120"/>
                  <a:ea typeface="微軟正黑體" pitchFamily="34" charset="-120"/>
                </a:rPr>
                <a:t>9</a:t>
              </a:r>
              <a:r>
                <a:rPr lang="zh-TW" altLang="en-US" sz="2400" dirty="0">
                  <a:solidFill>
                    <a:srgbClr val="660066"/>
                  </a:solidFill>
                  <a:latin typeface="微軟正黑體" pitchFamily="34" charset="-120"/>
                  <a:ea typeface="微軟正黑體" pitchFamily="34" charset="-120"/>
                </a:rPr>
                <a:t>年級上學期</a:t>
              </a:r>
              <a:endParaRPr lang="zh-TW" altLang="en-US" sz="2400"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730943709"/>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highlight>
                            <a:srgbClr val="FFFF00"/>
                          </a:highlight>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367EEE9E-7C1F-44E3-9186-975160A81AD4}"/>
              </a:ext>
            </a:extLst>
          </p:cNvPr>
          <p:cNvSpPr/>
          <p:nvPr/>
        </p:nvSpPr>
        <p:spPr>
          <a:xfrm>
            <a:off x="2627784" y="4725144"/>
            <a:ext cx="3888432"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00C68F54-C7A3-4981-A22B-CDCCCFB5B3F0}"/>
              </a:ext>
            </a:extLst>
          </p:cNvPr>
          <p:cNvSpPr/>
          <p:nvPr/>
        </p:nvSpPr>
        <p:spPr>
          <a:xfrm>
            <a:off x="1115616" y="5949280"/>
            <a:ext cx="3096344"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A37F47A-0D47-4A03-A082-43E02F3CCA87}"/>
              </a:ext>
            </a:extLst>
          </p:cNvPr>
          <p:cNvSpPr/>
          <p:nvPr/>
        </p:nvSpPr>
        <p:spPr>
          <a:xfrm>
            <a:off x="2627784" y="4725144"/>
            <a:ext cx="2808312" cy="5040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矩形 13">
            <a:extLst>
              <a:ext uri="{FF2B5EF4-FFF2-40B4-BE49-F238E27FC236}">
                <a16:creationId xmlns:a16="http://schemas.microsoft.com/office/drawing/2014/main" id="{F7CEE2FB-156B-49C5-BD21-8F5C6DF79738}"/>
              </a:ext>
            </a:extLst>
          </p:cNvPr>
          <p:cNvSpPr/>
          <p:nvPr/>
        </p:nvSpPr>
        <p:spPr>
          <a:xfrm>
            <a:off x="899592" y="5802618"/>
            <a:ext cx="3888432"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CA30B78D-1E67-43B5-A49F-D90C25C04083}"/>
              </a:ext>
            </a:extLst>
          </p:cNvPr>
          <p:cNvSpPr txBox="1"/>
          <p:nvPr/>
        </p:nvSpPr>
        <p:spPr>
          <a:xfrm>
            <a:off x="1819804" y="1631258"/>
            <a:ext cx="2587431" cy="523220"/>
          </a:xfrm>
          <a:prstGeom prst="rect">
            <a:avLst/>
          </a:prstGeom>
          <a:noFill/>
        </p:spPr>
        <p:txBody>
          <a:bodyPr wrap="square" rtlCol="0">
            <a:spAutoFit/>
          </a:bodyPr>
          <a:lstStyle/>
          <a:p>
            <a:r>
              <a:rPr lang="en-US" altLang="zh-TW" sz="2800" dirty="0">
                <a:solidFill>
                  <a:srgbClr val="FF0000"/>
                </a:solidFill>
              </a:rPr>
              <a:t>12</a:t>
            </a:r>
            <a:r>
              <a:rPr lang="zh-TW" altLang="en-US" sz="2800" dirty="0">
                <a:solidFill>
                  <a:srgbClr val="FF0000"/>
                </a:solidFill>
              </a:rPr>
              <a:t>種入學管道</a:t>
            </a:r>
          </a:p>
        </p:txBody>
      </p:sp>
    </p:spTree>
    <p:extLst>
      <p:ext uri="{BB962C8B-B14F-4D97-AF65-F5344CB8AC3E}">
        <p14:creationId xmlns:p14="http://schemas.microsoft.com/office/powerpoint/2010/main" val="124299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a:extLst>
              <a:ext uri="{FF2B5EF4-FFF2-40B4-BE49-F238E27FC236}">
                <a16:creationId xmlns:a16="http://schemas.microsoft.com/office/drawing/2014/main" id="{E0562AA2-FB8B-4418-A6E9-71E64504949F}"/>
              </a:ext>
            </a:extLst>
          </p:cNvPr>
          <p:cNvSpPr/>
          <p:nvPr/>
        </p:nvSpPr>
        <p:spPr>
          <a:xfrm>
            <a:off x="2909912" y="5746521"/>
            <a:ext cx="4335146"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E8610643-664C-4D12-9BEA-B5E293A0BFCE}"/>
              </a:ext>
            </a:extLst>
          </p:cNvPr>
          <p:cNvSpPr/>
          <p:nvPr/>
        </p:nvSpPr>
        <p:spPr>
          <a:xfrm>
            <a:off x="5109387" y="2996952"/>
            <a:ext cx="3910016" cy="5760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860939"/>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val="20000"/>
                    </a:ext>
                  </a:extLst>
                </a:gridCol>
                <a:gridCol w="3869097">
                  <a:extLst>
                    <a:ext uri="{9D8B030D-6E8A-4147-A177-3AD203B41FA5}">
                      <a16:colId xmlns:a16="http://schemas.microsoft.com/office/drawing/2014/main" val="20001"/>
                    </a:ext>
                  </a:extLst>
                </a:gridCol>
                <a:gridCol w="2143140">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a:t>超額比序項目積分表及證明文件送至</a:t>
            </a:r>
            <a:r>
              <a:rPr lang="en-US" altLang="zh-TW" sz="2400" dirty="0"/>
              <a:t>112</a:t>
            </a:r>
            <a:r>
              <a:rPr lang="zh-TW" altLang="en-US" sz="2400" dirty="0"/>
              <a:t>學年度屏東區高級中等學校免試入學委員會主辦學校</a:t>
            </a:r>
            <a:r>
              <a:rPr lang="en-US" altLang="zh-TW" sz="2400" dirty="0"/>
              <a:t>(</a:t>
            </a:r>
            <a:r>
              <a:rPr lang="zh-TW" altLang="en-US" sz="2400" dirty="0"/>
              <a:t>國立東港海事</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國立東港海事教務處，電話：</a:t>
            </a:r>
            <a:r>
              <a:rPr lang="en-US" altLang="zh-TW" sz="2400" dirty="0"/>
              <a:t>(08)8333131#212</a:t>
            </a:r>
            <a:r>
              <a:rPr lang="zh-TW" altLang="en-US" sz="2400" dirty="0"/>
              <a:t>、</a:t>
            </a:r>
            <a:r>
              <a:rPr lang="en-US" altLang="zh-TW" sz="2400" dirty="0"/>
              <a:t>216</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16</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
        <p:nvSpPr>
          <p:cNvPr id="7" name="矩形 6">
            <a:extLst>
              <a:ext uri="{FF2B5EF4-FFF2-40B4-BE49-F238E27FC236}">
                <a16:creationId xmlns:a16="http://schemas.microsoft.com/office/drawing/2014/main" id="{EE5F3881-1966-4F8F-AACE-F75BC825E8F7}"/>
              </a:ext>
            </a:extLst>
          </p:cNvPr>
          <p:cNvSpPr/>
          <p:nvPr/>
        </p:nvSpPr>
        <p:spPr>
          <a:xfrm>
            <a:off x="1619672" y="1959270"/>
            <a:ext cx="4320480" cy="4616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48560975-8CEB-4461-8AAE-EC80810DC019}"/>
              </a:ext>
            </a:extLst>
          </p:cNvPr>
          <p:cNvSpPr/>
          <p:nvPr/>
        </p:nvSpPr>
        <p:spPr>
          <a:xfrm>
            <a:off x="395536" y="4581128"/>
            <a:ext cx="6480720" cy="13725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20982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3" name="圖片 2"/>
          <p:cNvPicPr>
            <a:picLocks noChangeAspect="1"/>
          </p:cNvPicPr>
          <p:nvPr/>
        </p:nvPicPr>
        <p:blipFill rotWithShape="1">
          <a:blip r:embed="rId2"/>
          <a:srcRect l="12201" t="20601" r="57219" b="17800"/>
          <a:stretch/>
        </p:blipFill>
        <p:spPr>
          <a:xfrm>
            <a:off x="2123728" y="1052736"/>
            <a:ext cx="4464496" cy="5058485"/>
          </a:xfrm>
          <a:prstGeom prst="rect">
            <a:avLst/>
          </a:prstGeom>
        </p:spPr>
      </p:pic>
    </p:spTree>
    <p:extLst>
      <p:ext uri="{BB962C8B-B14F-4D97-AF65-F5344CB8AC3E}">
        <p14:creationId xmlns:p14="http://schemas.microsoft.com/office/powerpoint/2010/main" val="660560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0" y="2024844"/>
            <a:ext cx="9064007" cy="4104456"/>
          </a:xfrm>
          <a:prstGeom prst="rect">
            <a:avLst/>
          </a:prstGeom>
        </p:spPr>
      </p:pic>
      <p:sp>
        <p:nvSpPr>
          <p:cNvPr id="5" name="矩形 4">
            <a:extLst>
              <a:ext uri="{FF2B5EF4-FFF2-40B4-BE49-F238E27FC236}">
                <a16:creationId xmlns:a16="http://schemas.microsoft.com/office/drawing/2014/main" id="{3CA7B999-A06F-4DCB-89F8-548B8540268B}"/>
              </a:ext>
            </a:extLst>
          </p:cNvPr>
          <p:cNvSpPr/>
          <p:nvPr/>
        </p:nvSpPr>
        <p:spPr>
          <a:xfrm>
            <a:off x="2195736" y="981960"/>
            <a:ext cx="6552728" cy="7694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16820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
        <p:nvSpPr>
          <p:cNvPr id="5" name="矩形 4">
            <a:extLst>
              <a:ext uri="{FF2B5EF4-FFF2-40B4-BE49-F238E27FC236}">
                <a16:creationId xmlns:a16="http://schemas.microsoft.com/office/drawing/2014/main" id="{0277ED5F-A90E-4B04-9B83-8E90BF5BF4B0}"/>
              </a:ext>
            </a:extLst>
          </p:cNvPr>
          <p:cNvSpPr/>
          <p:nvPr/>
        </p:nvSpPr>
        <p:spPr>
          <a:xfrm>
            <a:off x="3419872" y="1060022"/>
            <a:ext cx="4896544" cy="6407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6450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90617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112</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25-26</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12</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26</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東港海事</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12</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EF51AD2A-A8AE-43AA-ABE7-41C825584E65}"/>
              </a:ext>
            </a:extLst>
          </p:cNvPr>
          <p:cNvSpPr/>
          <p:nvPr/>
        </p:nvSpPr>
        <p:spPr>
          <a:xfrm>
            <a:off x="683568" y="2564904"/>
            <a:ext cx="8136904" cy="1440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558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3803291601"/>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基隆高中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三重高中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中正高中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rPr>
                        <a:t>臺中二中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rPr>
                        <a:t>臺中一中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鳳新高中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文華高中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南崁高中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彰化成功高中、臺東女中、馬公高中、花蓮女中</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112</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6" name="矩形 5">
            <a:extLst>
              <a:ext uri="{FF2B5EF4-FFF2-40B4-BE49-F238E27FC236}">
                <a16:creationId xmlns:a16="http://schemas.microsoft.com/office/drawing/2014/main" id="{951E4DA4-1B7E-4829-A011-A963E4262D74}"/>
              </a:ext>
            </a:extLst>
          </p:cNvPr>
          <p:cNvSpPr/>
          <p:nvPr/>
        </p:nvSpPr>
        <p:spPr>
          <a:xfrm>
            <a:off x="-1" y="2900242"/>
            <a:ext cx="9143999" cy="600766"/>
          </a:xfrm>
          <a:prstGeom prst="rect">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CAEE92E7-487A-4FC8-A1CD-7AE1CF6406C9}"/>
              </a:ext>
            </a:extLst>
          </p:cNvPr>
          <p:cNvSpPr/>
          <p:nvPr/>
        </p:nvSpPr>
        <p:spPr>
          <a:xfrm>
            <a:off x="-2" y="5824651"/>
            <a:ext cx="9143999" cy="600766"/>
          </a:xfrm>
          <a:prstGeom prst="rect">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54900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13744" y="191648"/>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112</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25-26</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84059294"/>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
        <p:nvSpPr>
          <p:cNvPr id="2" name="文字方塊 1">
            <a:extLst>
              <a:ext uri="{FF2B5EF4-FFF2-40B4-BE49-F238E27FC236}">
                <a16:creationId xmlns:a16="http://schemas.microsoft.com/office/drawing/2014/main" id="{71B652AE-FACF-42E3-9884-4403918C2C67}"/>
              </a:ext>
            </a:extLst>
          </p:cNvPr>
          <p:cNvSpPr txBox="1"/>
          <p:nvPr/>
        </p:nvSpPr>
        <p:spPr>
          <a:xfrm>
            <a:off x="5010151" y="732900"/>
            <a:ext cx="3902074" cy="4148976"/>
          </a:xfrm>
          <a:prstGeom prst="rect">
            <a:avLst/>
          </a:prstGeom>
          <a:noFill/>
          <a:ln w="76200">
            <a:solidFill>
              <a:srgbClr val="FF0000"/>
            </a:solidFill>
          </a:ln>
        </p:spPr>
        <p:txBody>
          <a:bodyPr wrap="square" rtlCol="0">
            <a:spAutoFit/>
          </a:bodyPr>
          <a:lstStyle/>
          <a:p>
            <a:endParaRPr lang="zh-TW" altLang="en-US" dirty="0"/>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1" y="2996952"/>
            <a:ext cx="9144000" cy="2627586"/>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9DEB356B-0050-43C6-A9DD-6F72FE497CC7}"/>
              </a:ext>
            </a:extLst>
          </p:cNvPr>
          <p:cNvSpPr/>
          <p:nvPr/>
        </p:nvSpPr>
        <p:spPr>
          <a:xfrm>
            <a:off x="615032" y="2148268"/>
            <a:ext cx="3560924" cy="7006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7F694B9A-7F97-4861-850C-1E95EBA73B52}"/>
              </a:ext>
            </a:extLst>
          </p:cNvPr>
          <p:cNvSpPr/>
          <p:nvPr/>
        </p:nvSpPr>
        <p:spPr>
          <a:xfrm>
            <a:off x="4908879" y="2348880"/>
            <a:ext cx="3560924" cy="8640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BB110E14-CEFD-4393-8F54-C40B493E7BC6}"/>
              </a:ext>
            </a:extLst>
          </p:cNvPr>
          <p:cNvSpPr/>
          <p:nvPr/>
        </p:nvSpPr>
        <p:spPr>
          <a:xfrm>
            <a:off x="4879770" y="3212976"/>
            <a:ext cx="3560924" cy="15121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9ACA6902-5196-472C-A69B-BED24B380F48}"/>
              </a:ext>
            </a:extLst>
          </p:cNvPr>
          <p:cNvSpPr/>
          <p:nvPr/>
        </p:nvSpPr>
        <p:spPr>
          <a:xfrm>
            <a:off x="632100" y="3710321"/>
            <a:ext cx="3560924" cy="132070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2408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04048488"/>
              </p:ext>
            </p:extLst>
          </p:nvPr>
        </p:nvGraphicFramePr>
        <p:xfrm>
          <a:off x="3128552" y="2281733"/>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112</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
        <p:nvSpPr>
          <p:cNvPr id="11" name="矩形 10">
            <a:extLst>
              <a:ext uri="{FF2B5EF4-FFF2-40B4-BE49-F238E27FC236}">
                <a16:creationId xmlns:a16="http://schemas.microsoft.com/office/drawing/2014/main" id="{84B5C260-97CD-45D7-882D-0AD4E7B69967}"/>
              </a:ext>
            </a:extLst>
          </p:cNvPr>
          <p:cNvSpPr/>
          <p:nvPr/>
        </p:nvSpPr>
        <p:spPr>
          <a:xfrm>
            <a:off x="683568" y="2656826"/>
            <a:ext cx="2950896" cy="21403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37" name="矩形 36">
            <a:extLst>
              <a:ext uri="{FF2B5EF4-FFF2-40B4-BE49-F238E27FC236}">
                <a16:creationId xmlns:a16="http://schemas.microsoft.com/office/drawing/2014/main" id="{A0E64970-9348-4BB5-86E4-52E90D4ACE48}"/>
              </a:ext>
            </a:extLst>
          </p:cNvPr>
          <p:cNvSpPr/>
          <p:nvPr/>
        </p:nvSpPr>
        <p:spPr>
          <a:xfrm>
            <a:off x="343701" y="5540335"/>
            <a:ext cx="6463422" cy="123984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6405391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89"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713"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a:extLst>
              <a:ext uri="{FF2B5EF4-FFF2-40B4-BE49-F238E27FC236}">
                <a16:creationId xmlns:a16="http://schemas.microsoft.com/office/drawing/2014/main" id="{72AC5B86-9617-40D0-AE18-7665E77F45EA}"/>
              </a:ext>
            </a:extLst>
          </p:cNvPr>
          <p:cNvSpPr/>
          <p:nvPr/>
        </p:nvSpPr>
        <p:spPr>
          <a:xfrm>
            <a:off x="4932040" y="1020500"/>
            <a:ext cx="2016224" cy="4490425"/>
          </a:xfrm>
          <a:prstGeom prst="rect">
            <a:avLst/>
          </a:prstGeom>
          <a:noFill/>
          <a:ln w="762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655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47032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a:extLst>
              <a:ext uri="{FF2B5EF4-FFF2-40B4-BE49-F238E27FC236}">
                <a16:creationId xmlns:a16="http://schemas.microsoft.com/office/drawing/2014/main" id="{B70DDAB9-FBA1-416E-AA97-A52A63652126}"/>
              </a:ext>
            </a:extLst>
          </p:cNvPr>
          <p:cNvSpPr/>
          <p:nvPr/>
        </p:nvSpPr>
        <p:spPr>
          <a:xfrm>
            <a:off x="5436096" y="1417447"/>
            <a:ext cx="1656184" cy="355307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5513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5" name="矩形 4">
            <a:extLst>
              <a:ext uri="{FF2B5EF4-FFF2-40B4-BE49-F238E27FC236}">
                <a16:creationId xmlns:a16="http://schemas.microsoft.com/office/drawing/2014/main" id="{D4961D8D-FFD7-4859-B762-F89697B8046C}"/>
              </a:ext>
            </a:extLst>
          </p:cNvPr>
          <p:cNvSpPr/>
          <p:nvPr/>
        </p:nvSpPr>
        <p:spPr>
          <a:xfrm>
            <a:off x="2561589" y="2852936"/>
            <a:ext cx="2946515" cy="19442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3180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6432377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515613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hlinkClick r:id="rId3"/>
              </a:rPr>
              <a:t>https://adapt-k12ea.pro.k12ea.gov.tw</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4"/>
          <a:srcRect t="12200" r="36844" b="17800"/>
          <a:stretch/>
        </p:blipFill>
        <p:spPr>
          <a:xfrm>
            <a:off x="827584" y="2103680"/>
            <a:ext cx="7579092" cy="4725144"/>
          </a:xfrm>
          <a:prstGeom prst="rect">
            <a:avLst/>
          </a:prstGeom>
        </p:spPr>
      </p:pic>
      <p:pic>
        <p:nvPicPr>
          <p:cNvPr id="7" name="圖片 6"/>
          <p:cNvPicPr/>
          <p:nvPr/>
        </p:nvPicPr>
        <p:blipFill>
          <a:blip r:embed="rId5">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115928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19006809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252087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630792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3200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89453863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26</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13</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28</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112</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112</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28</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
        <p:nvSpPr>
          <p:cNvPr id="5" name="矩形 4">
            <a:extLst>
              <a:ext uri="{FF2B5EF4-FFF2-40B4-BE49-F238E27FC236}">
                <a16:creationId xmlns:a16="http://schemas.microsoft.com/office/drawing/2014/main" id="{4E966C64-1963-446B-BE95-D0018631FB6E}"/>
              </a:ext>
            </a:extLst>
          </p:cNvPr>
          <p:cNvSpPr/>
          <p:nvPr/>
        </p:nvSpPr>
        <p:spPr>
          <a:xfrm>
            <a:off x="230991" y="625044"/>
            <a:ext cx="8661489" cy="3452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F7348B02-A761-4A33-AA53-287B1E064C6D}"/>
              </a:ext>
            </a:extLst>
          </p:cNvPr>
          <p:cNvSpPr/>
          <p:nvPr/>
        </p:nvSpPr>
        <p:spPr>
          <a:xfrm>
            <a:off x="251519" y="4725143"/>
            <a:ext cx="8661489" cy="10801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70198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15720</TotalTime>
  <Words>8142</Words>
  <Application>Microsoft Office PowerPoint</Application>
  <PresentationFormat>如螢幕大小 (4:3)</PresentationFormat>
  <Paragraphs>1450</Paragraphs>
  <Slides>110</Slides>
  <Notes>80</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110</vt:i4>
      </vt:variant>
    </vt:vector>
  </HeadingPairs>
  <TitlesOfParts>
    <vt:vector size="129" baseType="lpstr">
      <vt:lpstr>華康儷粗圓</vt:lpstr>
      <vt:lpstr>標楷體</vt:lpstr>
      <vt:lpstr>Times New Roman</vt:lpstr>
      <vt:lpstr>新細明體</vt:lpstr>
      <vt:lpstr>Webdings</vt:lpstr>
      <vt:lpstr>華康仿宋體W6</vt:lpstr>
      <vt:lpstr>Arial</vt:lpstr>
      <vt:lpstr>Arial Unicode MS</vt:lpstr>
      <vt:lpstr>Wingdings</vt:lpstr>
      <vt:lpstr>微軟正黑體</vt:lpstr>
      <vt:lpstr>微軟正黑體</vt:lpstr>
      <vt:lpstr>Gill Sans MT</vt:lpstr>
      <vt:lpstr>Calibri</vt:lpstr>
      <vt:lpstr>Verdana</vt:lpstr>
      <vt:lpstr>標楷體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5A88</cp:lastModifiedBy>
  <cp:revision>673</cp:revision>
  <cp:lastPrinted>2021-01-05T07:24:10Z</cp:lastPrinted>
  <dcterms:created xsi:type="dcterms:W3CDTF">2012-12-02T17:04:08Z</dcterms:created>
  <dcterms:modified xsi:type="dcterms:W3CDTF">2023-02-22T06:12:54Z</dcterms:modified>
</cp:coreProperties>
</file>