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72"/>
  </p:notesMasterIdLst>
  <p:handoutMasterIdLst>
    <p:handoutMasterId r:id="rId73"/>
  </p:handoutMasterIdLst>
  <p:sldIdLst>
    <p:sldId id="288" r:id="rId3"/>
    <p:sldId id="711" r:id="rId4"/>
    <p:sldId id="392" r:id="rId5"/>
    <p:sldId id="699" r:id="rId6"/>
    <p:sldId id="657" r:id="rId7"/>
    <p:sldId id="394" r:id="rId8"/>
    <p:sldId id="457" r:id="rId9"/>
    <p:sldId id="319" r:id="rId10"/>
    <p:sldId id="646" r:id="rId11"/>
    <p:sldId id="716" r:id="rId12"/>
    <p:sldId id="647" r:id="rId13"/>
    <p:sldId id="469" r:id="rId14"/>
    <p:sldId id="306" r:id="rId15"/>
    <p:sldId id="486" r:id="rId16"/>
    <p:sldId id="487" r:id="rId17"/>
    <p:sldId id="656" r:id="rId18"/>
    <p:sldId id="652" r:id="rId19"/>
    <p:sldId id="356" r:id="rId20"/>
    <p:sldId id="641" r:id="rId21"/>
    <p:sldId id="642" r:id="rId22"/>
    <p:sldId id="643" r:id="rId23"/>
    <p:sldId id="489" r:id="rId24"/>
    <p:sldId id="717" r:id="rId25"/>
    <p:sldId id="361" r:id="rId26"/>
    <p:sldId id="403" r:id="rId27"/>
    <p:sldId id="404" r:id="rId28"/>
    <p:sldId id="681" r:id="rId29"/>
    <p:sldId id="395" r:id="rId30"/>
    <p:sldId id="660" r:id="rId31"/>
    <p:sldId id="675" r:id="rId32"/>
    <p:sldId id="659" r:id="rId33"/>
    <p:sldId id="719" r:id="rId34"/>
    <p:sldId id="701" r:id="rId35"/>
    <p:sldId id="721" r:id="rId36"/>
    <p:sldId id="722" r:id="rId37"/>
    <p:sldId id="723" r:id="rId38"/>
    <p:sldId id="718" r:id="rId39"/>
    <p:sldId id="702" r:id="rId40"/>
    <p:sldId id="671" r:id="rId41"/>
    <p:sldId id="714" r:id="rId42"/>
    <p:sldId id="405" r:id="rId43"/>
    <p:sldId id="726" r:id="rId44"/>
    <p:sldId id="727" r:id="rId45"/>
    <p:sldId id="735" r:id="rId46"/>
    <p:sldId id="728" r:id="rId47"/>
    <p:sldId id="729" r:id="rId48"/>
    <p:sldId id="730" r:id="rId49"/>
    <p:sldId id="731" r:id="rId50"/>
    <p:sldId id="732" r:id="rId51"/>
    <p:sldId id="733" r:id="rId52"/>
    <p:sldId id="734" r:id="rId53"/>
    <p:sldId id="736" r:id="rId54"/>
    <p:sldId id="737" r:id="rId55"/>
    <p:sldId id="738" r:id="rId56"/>
    <p:sldId id="739" r:id="rId57"/>
    <p:sldId id="740" r:id="rId58"/>
    <p:sldId id="498" r:id="rId59"/>
    <p:sldId id="661" r:id="rId60"/>
    <p:sldId id="662" r:id="rId61"/>
    <p:sldId id="663" r:id="rId62"/>
    <p:sldId id="664" r:id="rId63"/>
    <p:sldId id="665" r:id="rId64"/>
    <p:sldId id="677" r:id="rId65"/>
    <p:sldId id="667" r:id="rId66"/>
    <p:sldId id="678" r:id="rId67"/>
    <p:sldId id="669" r:id="rId68"/>
    <p:sldId id="679" r:id="rId69"/>
    <p:sldId id="386" r:id="rId70"/>
    <p:sldId id="276" r:id="rId71"/>
  </p:sldIdLst>
  <p:sldSz cx="9144000" cy="6858000" type="screen4x3"/>
  <p:notesSz cx="9926638" cy="6797675"/>
  <p:embeddedFontLst>
    <p:embeddedFont>
      <p:font typeface="Arial Unicode MS" panose="02020500000000000000" charset="-120"/>
      <p:regular r:id="rId74"/>
    </p:embeddedFont>
    <p:embeddedFont>
      <p:font typeface="Calibri" panose="020F0502020204030204" pitchFamily="34" charset="0"/>
      <p:regular r:id="rId75"/>
      <p:bold r:id="rId76"/>
      <p:italic r:id="rId77"/>
      <p:boldItalic r:id="rId78"/>
    </p:embeddedFont>
    <p:embeddedFont>
      <p:font typeface="Gill Sans MT" panose="020B0502020104020203" pitchFamily="34" charset="0"/>
      <p:regular r:id="rId79"/>
      <p:bold r:id="rId80"/>
      <p:italic r:id="rId81"/>
      <p:boldItalic r:id="rId82"/>
    </p:embeddedFont>
    <p:embeddedFont>
      <p:font typeface="Verdana" panose="020B0604030504040204" pitchFamily="34" charset="0"/>
      <p:regular r:id="rId83"/>
      <p:bold r:id="rId84"/>
      <p:italic r:id="rId85"/>
      <p:boldItalic r:id="rId86"/>
    </p:embeddedFont>
    <p:embeddedFont>
      <p:font typeface="Webdings" panose="05030102010509060703" pitchFamily="18" charset="2"/>
      <p:regular r:id="rId87"/>
    </p:embeddedFont>
    <p:embeddedFont>
      <p:font typeface="微軟正黑體" panose="020B0604030504040204" pitchFamily="34" charset="-120"/>
      <p:regular r:id="rId88"/>
      <p:bold r:id="rId89"/>
    </p:embeddedFont>
    <p:embeddedFont>
      <p:font typeface="標楷體" panose="03000509000000000000" pitchFamily="65" charset="-120"/>
      <p:regular r:id="rId90"/>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1E6ED"/>
    <a:srgbClr val="FF5050"/>
    <a:srgbClr val="FF9900"/>
    <a:srgbClr val="CCCC00"/>
    <a:srgbClr val="CC9900"/>
    <a:srgbClr val="A7D9FF"/>
    <a:srgbClr val="FFCC99"/>
    <a:srgbClr val="333399"/>
    <a:srgbClr val="5F5F5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7" autoAdjust="0"/>
    <p:restoredTop sz="85821" autoAdjust="0"/>
  </p:normalViewPr>
  <p:slideViewPr>
    <p:cSldViewPr>
      <p:cViewPr varScale="1">
        <p:scale>
          <a:sx n="73" d="100"/>
          <a:sy n="73" d="100"/>
        </p:scale>
        <p:origin x="1608" y="43"/>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3.fntdata"/><Relationship Id="rId84" Type="http://schemas.openxmlformats.org/officeDocument/2006/relationships/font" Target="fonts/font11.fntdata"/><Relationship Id="rId89"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9.fntdata"/><Relationship Id="rId90"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14343F05-72EB-4F8A-B96A-D2C08AB14869}" type="presOf" srcId="{66A6E281-6970-42F9-A999-54972EFC029D}" destId="{C38DAA83-CB65-49AC-8567-ACFF5C4BA856}" srcOrd="0" destOrd="0" presId="urn:microsoft.com/office/officeart/2005/8/layout/hierarchy4"/>
    <dgm:cxn modelId="{FA3D6609-5CD4-41F3-B36B-054AFCF5A820}" type="presOf" srcId="{1EAEE04B-8DA1-4114-B4D7-3236D65DC530}" destId="{5543D343-4708-45E2-A51E-DDD121011E7E}"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20C7192F-256C-439F-A7A5-F413E61F837E}"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82B4E05C-CCDE-46BF-B857-7C7F8BC12DC7}" type="presOf" srcId="{56467849-D623-4DB4-8142-1F2A193F0A51}" destId="{B93D7E45-04DD-42AF-A980-F70567FBEDDF}"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80220783-3EA0-4416-B603-DBFC7AB35518}" srcId="{8C90850C-139B-41F6-9F5F-E05665809784}" destId="{3B29A53E-BABB-4B6B-BC4C-5E3EE8C5C371}" srcOrd="1" destOrd="0" parTransId="{381D0ECA-D7B8-44E1-B665-FAA4FA0B5408}" sibTransId="{B27757F8-1338-44F7-AAE0-28E8D069F2D2}"/>
    <dgm:cxn modelId="{8870C187-A7B4-4D64-A86A-0BE9B5416CFC}" type="presOf" srcId="{C03CA1F2-5D8E-48D8-9A4D-F97AE1F06EB6}" destId="{7D4C979D-1DDC-47BB-849A-B5BFECD94F8C}" srcOrd="0" destOrd="0" presId="urn:microsoft.com/office/officeart/2005/8/layout/hierarchy4"/>
    <dgm:cxn modelId="{35E9E7A2-ACDE-4921-8D36-CC04EFB73E28}" type="presOf" srcId="{8C90850C-139B-41F6-9F5F-E05665809784}" destId="{2F3D05CC-8C79-4771-B0AD-0F9A3D932842}" srcOrd="0" destOrd="0" presId="urn:microsoft.com/office/officeart/2005/8/layout/hierarchy4"/>
    <dgm:cxn modelId="{2D887BAC-7881-4E80-8C3D-01A1E46E5FEB}"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9DB617C5-C528-47B3-8238-C371BAC73549}" srcId="{7CB2CD1A-D604-4885-9DF4-4895E15BD372}" destId="{C03CA1F2-5D8E-48D8-9A4D-F97AE1F06EB6}" srcOrd="1" destOrd="0" parTransId="{4A710E6D-CF56-4D11-9F78-068CA43B41AB}" sibTransId="{5857C2A0-4B3D-410D-8CE7-E11CEF1FBDD4}"/>
    <dgm:cxn modelId="{FCC7DCCA-B81E-4932-AD6D-387642EDBE30}" type="presOf" srcId="{ACE837FE-9745-45F9-AB8B-8F5A05145C67}" destId="{EBA89E28-252F-4683-90FB-3304FB69E308}" srcOrd="0" destOrd="0" presId="urn:microsoft.com/office/officeart/2005/8/layout/hierarchy4"/>
    <dgm:cxn modelId="{8E3501F7-BFFF-4CFE-B648-D4E5C08BF7B5}" type="presOf" srcId="{3B29A53E-BABB-4B6B-BC4C-5E3EE8C5C371}" destId="{36E90AA4-0860-4846-B851-669594965428}" srcOrd="0" destOrd="0" presId="urn:microsoft.com/office/officeart/2005/8/layout/hierarchy4"/>
    <dgm:cxn modelId="{E4F494E2-9A38-4DF7-9F21-825954020A0B}" type="presParOf" srcId="{EBA89E28-252F-4683-90FB-3304FB69E308}" destId="{D775CAE9-44D1-4885-8767-BE88FB3A7765}" srcOrd="0" destOrd="0" presId="urn:microsoft.com/office/officeart/2005/8/layout/hierarchy4"/>
    <dgm:cxn modelId="{5CBD91F4-559B-4D6A-B3F7-F553C107BD5D}" type="presParOf" srcId="{D775CAE9-44D1-4885-8767-BE88FB3A7765}" destId="{B93D7E45-04DD-42AF-A980-F70567FBEDDF}" srcOrd="0" destOrd="0" presId="urn:microsoft.com/office/officeart/2005/8/layout/hierarchy4"/>
    <dgm:cxn modelId="{3B9F90E2-E415-4A47-95B3-BB98FC47058F}" type="presParOf" srcId="{D775CAE9-44D1-4885-8767-BE88FB3A7765}" destId="{A34F34B9-142E-48A4-B8B2-BF10AD2C5228}" srcOrd="1" destOrd="0" presId="urn:microsoft.com/office/officeart/2005/8/layout/hierarchy4"/>
    <dgm:cxn modelId="{A47927BE-256D-48F6-BE23-63CB1FD2A729}" type="presParOf" srcId="{D775CAE9-44D1-4885-8767-BE88FB3A7765}" destId="{866FD093-0E6F-4568-9536-B518F59A9978}" srcOrd="2" destOrd="0" presId="urn:microsoft.com/office/officeart/2005/8/layout/hierarchy4"/>
    <dgm:cxn modelId="{9D113948-C4FE-49F9-A713-F11ABBAB93C8}" type="presParOf" srcId="{866FD093-0E6F-4568-9536-B518F59A9978}" destId="{FC99C107-A5D5-4EDF-A905-731855EC4DD1}" srcOrd="0" destOrd="0" presId="urn:microsoft.com/office/officeart/2005/8/layout/hierarchy4"/>
    <dgm:cxn modelId="{9FB6E1DE-8C61-4045-A426-35AD2E95FE3D}" type="presParOf" srcId="{FC99C107-A5D5-4EDF-A905-731855EC4DD1}" destId="{DA6F3BDF-444E-4FBD-8E85-368607583A8F}" srcOrd="0" destOrd="0" presId="urn:microsoft.com/office/officeart/2005/8/layout/hierarchy4"/>
    <dgm:cxn modelId="{05EE218C-1E8D-4B6A-8104-2D9250D54F6A}" type="presParOf" srcId="{FC99C107-A5D5-4EDF-A905-731855EC4DD1}" destId="{C9AF3B95-12B0-4CB5-A65A-249107B319F1}" srcOrd="1" destOrd="0" presId="urn:microsoft.com/office/officeart/2005/8/layout/hierarchy4"/>
    <dgm:cxn modelId="{9E7D86D7-C3C0-444D-A420-24F28B1D77C9}" type="presParOf" srcId="{FC99C107-A5D5-4EDF-A905-731855EC4DD1}" destId="{F427C717-1490-4FB7-8929-517D8903080C}" srcOrd="2" destOrd="0" presId="urn:microsoft.com/office/officeart/2005/8/layout/hierarchy4"/>
    <dgm:cxn modelId="{4B16A593-76E8-458D-96C5-03C9BDBBAF7F}" type="presParOf" srcId="{F427C717-1490-4FB7-8929-517D8903080C}" destId="{9303E030-9150-4480-BDE1-8DD8F16FA33D}" srcOrd="0" destOrd="0" presId="urn:microsoft.com/office/officeart/2005/8/layout/hierarchy4"/>
    <dgm:cxn modelId="{D64028F9-C758-4014-B339-F5ED557C801B}" type="presParOf" srcId="{9303E030-9150-4480-BDE1-8DD8F16FA33D}" destId="{5543D343-4708-45E2-A51E-DDD121011E7E}" srcOrd="0" destOrd="0" presId="urn:microsoft.com/office/officeart/2005/8/layout/hierarchy4"/>
    <dgm:cxn modelId="{B8591A08-D37E-49BC-945E-5BC302DA303A}" type="presParOf" srcId="{9303E030-9150-4480-BDE1-8DD8F16FA33D}" destId="{DEB94A13-DAB8-4E24-86B2-2C68A5D10A66}" srcOrd="1" destOrd="0" presId="urn:microsoft.com/office/officeart/2005/8/layout/hierarchy4"/>
    <dgm:cxn modelId="{5670011E-997E-4242-8DF6-C1120CD78417}" type="presParOf" srcId="{F427C717-1490-4FB7-8929-517D8903080C}" destId="{2C5B33CA-F9F7-4335-A920-0D7456850162}" srcOrd="1" destOrd="0" presId="urn:microsoft.com/office/officeart/2005/8/layout/hierarchy4"/>
    <dgm:cxn modelId="{D98A137F-0F54-435C-81DC-79ADD95CBEAE}" type="presParOf" srcId="{F427C717-1490-4FB7-8929-517D8903080C}" destId="{92E4E472-C438-432F-A638-7399A7DE2060}" srcOrd="2" destOrd="0" presId="urn:microsoft.com/office/officeart/2005/8/layout/hierarchy4"/>
    <dgm:cxn modelId="{A3025710-C5E2-4B1E-AF0D-5FB2E0B19B18}" type="presParOf" srcId="{92E4E472-C438-432F-A638-7399A7DE2060}" destId="{7D4C979D-1DDC-47BB-849A-B5BFECD94F8C}" srcOrd="0" destOrd="0" presId="urn:microsoft.com/office/officeart/2005/8/layout/hierarchy4"/>
    <dgm:cxn modelId="{AFB6F422-8541-41C5-9EEC-BE7C3DC8A1BD}" type="presParOf" srcId="{92E4E472-C438-432F-A638-7399A7DE2060}" destId="{377641E7-EDB3-4FC4-A9C4-227583D1623E}" srcOrd="1" destOrd="0" presId="urn:microsoft.com/office/officeart/2005/8/layout/hierarchy4"/>
    <dgm:cxn modelId="{3B93B7D2-F85B-4DEC-837B-5E8B991E3B9D}" type="presParOf" srcId="{F427C717-1490-4FB7-8929-517D8903080C}" destId="{3CB35EBE-7D09-44FA-AEE2-395E564ABDD2}" srcOrd="3" destOrd="0" presId="urn:microsoft.com/office/officeart/2005/8/layout/hierarchy4"/>
    <dgm:cxn modelId="{4B9A3C45-770C-4A90-AF65-4C55AE305C24}" type="presParOf" srcId="{F427C717-1490-4FB7-8929-517D8903080C}" destId="{F8C65545-9FFD-4F25-98FD-141DD87EC5E7}" srcOrd="4" destOrd="0" presId="urn:microsoft.com/office/officeart/2005/8/layout/hierarchy4"/>
    <dgm:cxn modelId="{BAA6094B-D411-477B-B408-0FDF6504D7F1}" type="presParOf" srcId="{F8C65545-9FFD-4F25-98FD-141DD87EC5E7}" destId="{C38DAA83-CB65-49AC-8567-ACFF5C4BA856}" srcOrd="0" destOrd="0" presId="urn:microsoft.com/office/officeart/2005/8/layout/hierarchy4"/>
    <dgm:cxn modelId="{DED33DA5-5B6A-49CC-9879-A1684F9C691E}" type="presParOf" srcId="{F8C65545-9FFD-4F25-98FD-141DD87EC5E7}" destId="{B871D3CC-F3FC-4C37-9E95-DD098D1AC821}" srcOrd="1" destOrd="0" presId="urn:microsoft.com/office/officeart/2005/8/layout/hierarchy4"/>
    <dgm:cxn modelId="{5C724E7D-3ED9-4491-BC84-536C1B4D8E5D}" type="presParOf" srcId="{866FD093-0E6F-4568-9536-B518F59A9978}" destId="{8021CA7B-7E08-45CF-9EC9-BD3FFFAB780D}" srcOrd="1" destOrd="0" presId="urn:microsoft.com/office/officeart/2005/8/layout/hierarchy4"/>
    <dgm:cxn modelId="{E19F34D7-C642-4F50-9481-3D1ED76A0FAB}" type="presParOf" srcId="{866FD093-0E6F-4568-9536-B518F59A9978}" destId="{FC3AE580-B1F5-4DAA-AE2E-2E1531997B50}" srcOrd="2" destOrd="0" presId="urn:microsoft.com/office/officeart/2005/8/layout/hierarchy4"/>
    <dgm:cxn modelId="{1B6B3AC4-9A65-4697-AD52-7CD1DE66A632}" type="presParOf" srcId="{FC3AE580-B1F5-4DAA-AE2E-2E1531997B50}" destId="{2F3D05CC-8C79-4771-B0AD-0F9A3D932842}" srcOrd="0" destOrd="0" presId="urn:microsoft.com/office/officeart/2005/8/layout/hierarchy4"/>
    <dgm:cxn modelId="{D52700C3-0715-41B3-81BE-12FA96F3B7B5}" type="presParOf" srcId="{FC3AE580-B1F5-4DAA-AE2E-2E1531997B50}" destId="{0352DF79-9578-46BC-80FB-A3ACD6B97AF4}" srcOrd="1" destOrd="0" presId="urn:microsoft.com/office/officeart/2005/8/layout/hierarchy4"/>
    <dgm:cxn modelId="{0AE656EC-2E47-4FFA-812A-63AE4A09F642}" type="presParOf" srcId="{FC3AE580-B1F5-4DAA-AE2E-2E1531997B50}" destId="{BA2BE233-A5E0-489D-9D1B-CB9A8AE8FEE9}" srcOrd="2" destOrd="0" presId="urn:microsoft.com/office/officeart/2005/8/layout/hierarchy4"/>
    <dgm:cxn modelId="{C8B442D7-4D7F-486F-B8C1-025E7BD499CA}" type="presParOf" srcId="{BA2BE233-A5E0-489D-9D1B-CB9A8AE8FEE9}" destId="{F94E82EF-FAB1-4374-A7D8-592F14EB86B5}" srcOrd="0" destOrd="0" presId="urn:microsoft.com/office/officeart/2005/8/layout/hierarchy4"/>
    <dgm:cxn modelId="{01040BD2-1728-4F7E-8A12-F3E77B03CD1B}" type="presParOf" srcId="{F94E82EF-FAB1-4374-A7D8-592F14EB86B5}" destId="{777C5A76-6BFF-46B7-B0D3-F77C3EBDBD69}" srcOrd="0" destOrd="0" presId="urn:microsoft.com/office/officeart/2005/8/layout/hierarchy4"/>
    <dgm:cxn modelId="{EEB4592E-E385-4690-B704-A7564EDD03D7}" type="presParOf" srcId="{F94E82EF-FAB1-4374-A7D8-592F14EB86B5}" destId="{FF9936E4-F2A2-4852-B779-BBB75545C02A}" srcOrd="1" destOrd="0" presId="urn:microsoft.com/office/officeart/2005/8/layout/hierarchy4"/>
    <dgm:cxn modelId="{A28D0AEB-5257-463F-B53B-7858F01E3D39}" type="presParOf" srcId="{BA2BE233-A5E0-489D-9D1B-CB9A8AE8FEE9}" destId="{D376108B-0D31-4F36-B199-0953DEDF2C03}" srcOrd="1" destOrd="0" presId="urn:microsoft.com/office/officeart/2005/8/layout/hierarchy4"/>
    <dgm:cxn modelId="{682D6C81-DE59-4565-88FE-FE6A0E0A8BD4}" type="presParOf" srcId="{BA2BE233-A5E0-489D-9D1B-CB9A8AE8FEE9}" destId="{73DA5A81-7D37-4E1B-AA06-CB37EFE5511A}" srcOrd="2" destOrd="0" presId="urn:microsoft.com/office/officeart/2005/8/layout/hierarchy4"/>
    <dgm:cxn modelId="{E69149AB-7E84-4BB5-81A1-274F0A470778}" type="presParOf" srcId="{73DA5A81-7D37-4E1B-AA06-CB37EFE5511A}" destId="{36E90AA4-0860-4846-B851-669594965428}" srcOrd="0" destOrd="0" presId="urn:microsoft.com/office/officeart/2005/8/layout/hierarchy4"/>
    <dgm:cxn modelId="{7D007270-B285-4A55-87E2-CFD5229BE50D}"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pt>
    <dgm:pt modelId="{247BB3DC-4AC8-47F6-BDD5-D9C9786450B7}" type="pres">
      <dgm:prSet presAssocID="{5BA4FAF2-7746-4DF6-AC1A-61FF3369F096}" presName="horzThree" presStyleCnt="0"/>
      <dgm:spPr/>
    </dgm:pt>
  </dgm:ptLst>
  <dgm:cxnLst>
    <dgm:cxn modelId="{2B08C100-1485-4924-92CE-BB85AB804263}" srcId="{7CB2CD1A-D604-4885-9DF4-4895E15BD372}" destId="{74AC8AAF-B700-4F45-8CB6-D9D2344800BF}" srcOrd="4" destOrd="0" parTransId="{DDD3CFB2-B4A8-4E99-8D5D-CE4AF1919926}" sibTransId="{52B5DB9A-63A5-450B-9B09-CD3CDE29DBBF}"/>
    <dgm:cxn modelId="{74CE3B03-5C34-46BD-A213-F74C49C7B5EF}" srcId="{ACE837FE-9745-45F9-AB8B-8F5A05145C67}" destId="{56467849-D623-4DB4-8142-1F2A193F0A51}" srcOrd="0" destOrd="0" parTransId="{B8263297-371A-4141-8511-C8D3757CC1C6}" sibTransId="{1B806640-92DC-4A0C-B488-A1EF5D38FA63}"/>
    <dgm:cxn modelId="{9EDD6915-F6DA-460F-BD55-E5C0477481D6}" type="presOf" srcId="{70FA41F4-2DFB-4468-9E88-AB22453E1AD3}" destId="{777C5A76-6BFF-46B7-B0D3-F77C3EBDBD69}" srcOrd="0" destOrd="0" presId="urn:microsoft.com/office/officeart/2005/8/layout/hierarchy4"/>
    <dgm:cxn modelId="{7B48271E-B3D7-4762-AE2B-4562E1FCBCF4}" type="presOf" srcId="{8C90850C-139B-41F6-9F5F-E05665809784}" destId="{2F3D05CC-8C79-4771-B0AD-0F9A3D932842}"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C572C028-404D-4F0E-87C0-648FEA18E810}" type="presOf" srcId="{74AC8AAF-B700-4F45-8CB6-D9D2344800BF}" destId="{955F57DA-1751-4755-97D2-7B59058A6063}" srcOrd="0" destOrd="0" presId="urn:microsoft.com/office/officeart/2005/8/layout/hierarchy4"/>
    <dgm:cxn modelId="{0CC6D529-30A4-4560-868F-B89E57F247DA}" type="presOf" srcId="{7CB2CD1A-D604-4885-9DF4-4895E15BD372}" destId="{DA6F3BDF-444E-4FBD-8E85-368607583A8F}" srcOrd="0" destOrd="0" presId="urn:microsoft.com/office/officeart/2005/8/layout/hierarchy4"/>
    <dgm:cxn modelId="{3858ED34-EC62-44F3-9875-2054C2BFAF71}" type="presOf" srcId="{1EAEE04B-8DA1-4114-B4D7-3236D65DC530}" destId="{5543D343-4708-45E2-A51E-DDD121011E7E}"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F6873738-1485-430E-A1BA-D39FB228101A}" srcId="{56467849-D623-4DB4-8142-1F2A193F0A51}" destId="{56CC06AF-AE52-47A6-8770-9DB7AE7D4C46}" srcOrd="2" destOrd="0" parTransId="{8DD3DE19-7170-48C9-A291-B6A030E31458}" sibTransId="{3A723EEA-067E-4264-A553-2D799DCD00E9}"/>
    <dgm:cxn modelId="{1559D63D-1B2C-4A1C-A28E-C74EE6C7C0A8}" type="presOf" srcId="{A6AD6D43-94D6-4036-8971-1E934FB82DF3}" destId="{9E768EE9-8BF5-4A0E-B8A9-BF9022BA491F}" srcOrd="0" destOrd="0" presId="urn:microsoft.com/office/officeart/2005/8/layout/hierarchy4"/>
    <dgm:cxn modelId="{53AAE95B-BDA0-45FA-B6AD-CC641B89F78F}" type="presOf" srcId="{625D64FD-B24D-4D00-8180-45D0F801CFBA}" destId="{4D5165B9-1D94-4EF3-BB50-D087BDC08148}" srcOrd="0" destOrd="0" presId="urn:microsoft.com/office/officeart/2005/8/layout/hierarchy4"/>
    <dgm:cxn modelId="{7461BA62-4BCB-4D34-8BEF-813403AC76EE}" type="presOf" srcId="{ACE837FE-9745-45F9-AB8B-8F5A05145C67}" destId="{EBA89E28-252F-4683-90FB-3304FB69E308}"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7B4EFA42-0605-4E44-9ADA-0967BA393A3F}" type="presOf" srcId="{66A6E281-6970-42F9-A999-54972EFC029D}" destId="{C38DAA83-CB65-49AC-8567-ACFF5C4BA856}"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950A4774-4425-4FA2-A8B2-AA3859ACEFFE}" type="presOf" srcId="{C3AD8F5D-0612-4CFE-9856-AA21DB3CF358}" destId="{F10746C2-47E5-4141-9F44-E68BBA30EE2C}"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780EDE7D-236A-4751-95BF-5674C5138CB7}" type="presOf" srcId="{56CC06AF-AE52-47A6-8770-9DB7AE7D4C46}" destId="{4B037545-90E9-4FD8-B937-C9F25E39F456}" srcOrd="0" destOrd="0" presId="urn:microsoft.com/office/officeart/2005/8/layout/hierarchy4"/>
    <dgm:cxn modelId="{80220783-3EA0-4416-B603-DBFC7AB35518}" srcId="{8C90850C-139B-41F6-9F5F-E05665809784}" destId="{3B29A53E-BABB-4B6B-BC4C-5E3EE8C5C371}" srcOrd="1" destOrd="0" parTransId="{381D0ECA-D7B8-44E1-B665-FAA4FA0B5408}" sibTransId="{B27757F8-1338-44F7-AAE0-28E8D069F2D2}"/>
    <dgm:cxn modelId="{A9D48D89-1399-4493-B061-0705A49D8C17}" type="presOf" srcId="{A10A6F74-8302-4804-B527-9AE7E866315D}" destId="{079BA85B-E008-470E-9E53-E06BC1600A1E}" srcOrd="0" destOrd="0" presId="urn:microsoft.com/office/officeart/2005/8/layout/hierarchy4"/>
    <dgm:cxn modelId="{C2B73290-A647-4EA1-BD6B-A66363C2F711}" type="presOf" srcId="{10FD752A-C142-4741-8860-6AEC841AEDD4}" destId="{83F162AA-CF70-45BF-8D26-55D31386BE53}"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2B2EA7A3-82B5-4E91-8CEB-40E64CB613E4}" type="presOf" srcId="{3B29A53E-BABB-4B6B-BC4C-5E3EE8C5C371}" destId="{36E90AA4-0860-4846-B851-669594965428}" srcOrd="0" destOrd="0" presId="urn:microsoft.com/office/officeart/2005/8/layout/hierarchy4"/>
    <dgm:cxn modelId="{0B9041A9-825F-45BC-B90C-9E4DBF8A3EE6}" srcId="{56CC06AF-AE52-47A6-8770-9DB7AE7D4C46}" destId="{625D64FD-B24D-4D00-8180-45D0F801CFBA}" srcOrd="0" destOrd="0" parTransId="{8D28DC7D-F749-4BB8-9FA7-EFA691B7866C}" sibTransId="{9D04470E-BFA3-40AB-94CC-E95359CD322C}"/>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DB6E51D1-53FA-4441-9BC0-82361E89671C}" type="presOf" srcId="{5BA4FAF2-7746-4DF6-AC1A-61FF3369F096}" destId="{4BD44408-237A-4302-B8CC-F1BB14C97D25}"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7C04B2F3-3B82-40B6-9E26-76115E08F21E}" srcId="{8C90850C-139B-41F6-9F5F-E05665809784}" destId="{C3AD8F5D-0612-4CFE-9856-AA21DB3CF358}" srcOrd="3" destOrd="0" parTransId="{A05DB620-FD49-4074-B4B4-47A530D3B41F}" sibTransId="{26222321-686A-4161-9F16-E42ABB4FBF6B}"/>
    <dgm:cxn modelId="{FDE457FA-00A7-4A3E-9C36-DF66C1F9D48F}" type="presOf" srcId="{56467849-D623-4DB4-8142-1F2A193F0A51}" destId="{B93D7E45-04DD-42AF-A980-F70567FBEDDF}" srcOrd="0" destOrd="0" presId="urn:microsoft.com/office/officeart/2005/8/layout/hierarchy4"/>
    <dgm:cxn modelId="{BEAC58B3-32E7-4C90-A26C-1D5EBF2D4867}" type="presParOf" srcId="{EBA89E28-252F-4683-90FB-3304FB69E308}" destId="{D775CAE9-44D1-4885-8767-BE88FB3A7765}" srcOrd="0" destOrd="0" presId="urn:microsoft.com/office/officeart/2005/8/layout/hierarchy4"/>
    <dgm:cxn modelId="{8F487E6F-9597-4061-AB6E-DF851BCE0C23}" type="presParOf" srcId="{D775CAE9-44D1-4885-8767-BE88FB3A7765}" destId="{B93D7E45-04DD-42AF-A980-F70567FBEDDF}" srcOrd="0" destOrd="0" presId="urn:microsoft.com/office/officeart/2005/8/layout/hierarchy4"/>
    <dgm:cxn modelId="{69717B2D-66F4-4528-B96E-72BFF663D35F}" type="presParOf" srcId="{D775CAE9-44D1-4885-8767-BE88FB3A7765}" destId="{A34F34B9-142E-48A4-B8B2-BF10AD2C5228}" srcOrd="1" destOrd="0" presId="urn:microsoft.com/office/officeart/2005/8/layout/hierarchy4"/>
    <dgm:cxn modelId="{4F913D5A-D4DC-4420-995C-CF68BDC0CF20}" type="presParOf" srcId="{D775CAE9-44D1-4885-8767-BE88FB3A7765}" destId="{866FD093-0E6F-4568-9536-B518F59A9978}" srcOrd="2" destOrd="0" presId="urn:microsoft.com/office/officeart/2005/8/layout/hierarchy4"/>
    <dgm:cxn modelId="{B972ED8F-0EAC-4142-8C58-8FB99957ABED}" type="presParOf" srcId="{866FD093-0E6F-4568-9536-B518F59A9978}" destId="{FC99C107-A5D5-4EDF-A905-731855EC4DD1}" srcOrd="0" destOrd="0" presId="urn:microsoft.com/office/officeart/2005/8/layout/hierarchy4"/>
    <dgm:cxn modelId="{38ADB84B-E1D3-40C9-833D-4CA86F3E4AA7}" type="presParOf" srcId="{FC99C107-A5D5-4EDF-A905-731855EC4DD1}" destId="{DA6F3BDF-444E-4FBD-8E85-368607583A8F}" srcOrd="0" destOrd="0" presId="urn:microsoft.com/office/officeart/2005/8/layout/hierarchy4"/>
    <dgm:cxn modelId="{1A92DD6F-517D-428D-8DF1-8A225C86F44E}" type="presParOf" srcId="{FC99C107-A5D5-4EDF-A905-731855EC4DD1}" destId="{C9AF3B95-12B0-4CB5-A65A-249107B319F1}" srcOrd="1" destOrd="0" presId="urn:microsoft.com/office/officeart/2005/8/layout/hierarchy4"/>
    <dgm:cxn modelId="{00E168B9-A629-4A18-A848-D350B68CC8FE}" type="presParOf" srcId="{FC99C107-A5D5-4EDF-A905-731855EC4DD1}" destId="{F427C717-1490-4FB7-8929-517D8903080C}" srcOrd="2" destOrd="0" presId="urn:microsoft.com/office/officeart/2005/8/layout/hierarchy4"/>
    <dgm:cxn modelId="{1767D625-4780-4344-84AE-CCA41E4CE298}" type="presParOf" srcId="{F427C717-1490-4FB7-8929-517D8903080C}" destId="{9303E030-9150-4480-BDE1-8DD8F16FA33D}" srcOrd="0" destOrd="0" presId="urn:microsoft.com/office/officeart/2005/8/layout/hierarchy4"/>
    <dgm:cxn modelId="{326B89EB-E2D7-4513-8767-5888A11CD32A}" type="presParOf" srcId="{9303E030-9150-4480-BDE1-8DD8F16FA33D}" destId="{5543D343-4708-45E2-A51E-DDD121011E7E}" srcOrd="0" destOrd="0" presId="urn:microsoft.com/office/officeart/2005/8/layout/hierarchy4"/>
    <dgm:cxn modelId="{A7A99D05-58A0-40DA-80B7-0A6123E763D8}" type="presParOf" srcId="{9303E030-9150-4480-BDE1-8DD8F16FA33D}" destId="{DEB94A13-DAB8-4E24-86B2-2C68A5D10A66}" srcOrd="1" destOrd="0" presId="urn:microsoft.com/office/officeart/2005/8/layout/hierarchy4"/>
    <dgm:cxn modelId="{208013A9-2F10-41CE-8ACB-0C23EC8EFACB}" type="presParOf" srcId="{F427C717-1490-4FB7-8929-517D8903080C}" destId="{2C5B33CA-F9F7-4335-A920-0D7456850162}" srcOrd="1" destOrd="0" presId="urn:microsoft.com/office/officeart/2005/8/layout/hierarchy4"/>
    <dgm:cxn modelId="{186246B2-4F85-41F0-9B2F-3760F7D8B5C1}" type="presParOf" srcId="{F427C717-1490-4FB7-8929-517D8903080C}" destId="{F8C65545-9FFD-4F25-98FD-141DD87EC5E7}" srcOrd="2" destOrd="0" presId="urn:microsoft.com/office/officeart/2005/8/layout/hierarchy4"/>
    <dgm:cxn modelId="{81FCD0D1-71C1-4285-AA13-74A2AA25F881}" type="presParOf" srcId="{F8C65545-9FFD-4F25-98FD-141DD87EC5E7}" destId="{C38DAA83-CB65-49AC-8567-ACFF5C4BA856}" srcOrd="0" destOrd="0" presId="urn:microsoft.com/office/officeart/2005/8/layout/hierarchy4"/>
    <dgm:cxn modelId="{29F7DDB4-189E-45DD-B323-739EEA01D9E7}" type="presParOf" srcId="{F8C65545-9FFD-4F25-98FD-141DD87EC5E7}" destId="{B871D3CC-F3FC-4C37-9E95-DD098D1AC821}" srcOrd="1" destOrd="0" presId="urn:microsoft.com/office/officeart/2005/8/layout/hierarchy4"/>
    <dgm:cxn modelId="{746FEB5F-32BB-4125-A673-C8C1A69E187A}" type="presParOf" srcId="{F427C717-1490-4FB7-8929-517D8903080C}" destId="{16D4DE80-8924-442F-B9CD-4076F626D352}" srcOrd="3" destOrd="0" presId="urn:microsoft.com/office/officeart/2005/8/layout/hierarchy4"/>
    <dgm:cxn modelId="{37D48983-D446-4445-878F-D68E07DCA4E9}" type="presParOf" srcId="{F427C717-1490-4FB7-8929-517D8903080C}" destId="{1E351B64-9925-4AC8-8D24-769771A3235D}" srcOrd="4" destOrd="0" presId="urn:microsoft.com/office/officeart/2005/8/layout/hierarchy4"/>
    <dgm:cxn modelId="{836A523E-8FA2-48FF-833F-0B93F517CEAC}" type="presParOf" srcId="{1E351B64-9925-4AC8-8D24-769771A3235D}" destId="{83F162AA-CF70-45BF-8D26-55D31386BE53}" srcOrd="0" destOrd="0" presId="urn:microsoft.com/office/officeart/2005/8/layout/hierarchy4"/>
    <dgm:cxn modelId="{B596EC05-A882-4989-A753-AD3900CB703F}" type="presParOf" srcId="{1E351B64-9925-4AC8-8D24-769771A3235D}" destId="{FC5FC7B9-B103-4514-A2A9-B56C61F80957}" srcOrd="1" destOrd="0" presId="urn:microsoft.com/office/officeart/2005/8/layout/hierarchy4"/>
    <dgm:cxn modelId="{1CA47DCC-CAFD-4107-AA4B-094B0EDEC40D}" type="presParOf" srcId="{F427C717-1490-4FB7-8929-517D8903080C}" destId="{7684565D-ABCA-481F-942F-A5950F039C09}" srcOrd="5" destOrd="0" presId="urn:microsoft.com/office/officeart/2005/8/layout/hierarchy4"/>
    <dgm:cxn modelId="{FB73D35F-C940-439B-8827-B4824BAC9E71}" type="presParOf" srcId="{F427C717-1490-4FB7-8929-517D8903080C}" destId="{243AC6E9-CEA2-4849-840F-A44C502B1A26}" srcOrd="6" destOrd="0" presId="urn:microsoft.com/office/officeart/2005/8/layout/hierarchy4"/>
    <dgm:cxn modelId="{78280605-A6CB-4F85-A3D1-EB12E4BCE35A}" type="presParOf" srcId="{243AC6E9-CEA2-4849-840F-A44C502B1A26}" destId="{9E768EE9-8BF5-4A0E-B8A9-BF9022BA491F}" srcOrd="0" destOrd="0" presId="urn:microsoft.com/office/officeart/2005/8/layout/hierarchy4"/>
    <dgm:cxn modelId="{07BE230C-C8AB-4DE7-BD72-98F370B1AB35}" type="presParOf" srcId="{243AC6E9-CEA2-4849-840F-A44C502B1A26}" destId="{733E00C2-502A-49E2-83AA-65FD8889106B}" srcOrd="1" destOrd="0" presId="urn:microsoft.com/office/officeart/2005/8/layout/hierarchy4"/>
    <dgm:cxn modelId="{44ACE796-6E98-41B1-B9D3-A7F6D1CA6C0D}" type="presParOf" srcId="{F427C717-1490-4FB7-8929-517D8903080C}" destId="{445EC474-7638-4B6F-B9E9-8F031C3E83F6}" srcOrd="7" destOrd="0" presId="urn:microsoft.com/office/officeart/2005/8/layout/hierarchy4"/>
    <dgm:cxn modelId="{EF5D9B50-A3AF-4910-AB44-88380C1F6FE9}" type="presParOf" srcId="{F427C717-1490-4FB7-8929-517D8903080C}" destId="{52B14E2E-30F8-4713-92D1-5D76112E39EB}" srcOrd="8" destOrd="0" presId="urn:microsoft.com/office/officeart/2005/8/layout/hierarchy4"/>
    <dgm:cxn modelId="{E814C007-5CCA-4D3B-B5D0-73A1B59AF6C4}" type="presParOf" srcId="{52B14E2E-30F8-4713-92D1-5D76112E39EB}" destId="{955F57DA-1751-4755-97D2-7B59058A6063}" srcOrd="0" destOrd="0" presId="urn:microsoft.com/office/officeart/2005/8/layout/hierarchy4"/>
    <dgm:cxn modelId="{D454C376-5F42-4A94-A231-2D3088228DE1}" type="presParOf" srcId="{52B14E2E-30F8-4713-92D1-5D76112E39EB}" destId="{2D906777-C047-483C-A657-D94EFEA03F01}" srcOrd="1" destOrd="0" presId="urn:microsoft.com/office/officeart/2005/8/layout/hierarchy4"/>
    <dgm:cxn modelId="{F84DC311-8E5B-40C0-9988-9FB4865DD370}" type="presParOf" srcId="{866FD093-0E6F-4568-9536-B518F59A9978}" destId="{8021CA7B-7E08-45CF-9EC9-BD3FFFAB780D}" srcOrd="1" destOrd="0" presId="urn:microsoft.com/office/officeart/2005/8/layout/hierarchy4"/>
    <dgm:cxn modelId="{CB7D6312-10DA-4AD3-9CB3-85A1F5277D73}" type="presParOf" srcId="{866FD093-0E6F-4568-9536-B518F59A9978}" destId="{FC3AE580-B1F5-4DAA-AE2E-2E1531997B50}" srcOrd="2" destOrd="0" presId="urn:microsoft.com/office/officeart/2005/8/layout/hierarchy4"/>
    <dgm:cxn modelId="{C6E95173-5E86-42C7-B8F3-96A819213971}" type="presParOf" srcId="{FC3AE580-B1F5-4DAA-AE2E-2E1531997B50}" destId="{2F3D05CC-8C79-4771-B0AD-0F9A3D932842}" srcOrd="0" destOrd="0" presId="urn:microsoft.com/office/officeart/2005/8/layout/hierarchy4"/>
    <dgm:cxn modelId="{63D17AB0-A623-4B6D-B62E-9B9935F45693}" type="presParOf" srcId="{FC3AE580-B1F5-4DAA-AE2E-2E1531997B50}" destId="{0352DF79-9578-46BC-80FB-A3ACD6B97AF4}" srcOrd="1" destOrd="0" presId="urn:microsoft.com/office/officeart/2005/8/layout/hierarchy4"/>
    <dgm:cxn modelId="{1D697C25-C1AE-47EC-9D9A-CDC61C122515}" type="presParOf" srcId="{FC3AE580-B1F5-4DAA-AE2E-2E1531997B50}" destId="{BA2BE233-A5E0-489D-9D1B-CB9A8AE8FEE9}" srcOrd="2" destOrd="0" presId="urn:microsoft.com/office/officeart/2005/8/layout/hierarchy4"/>
    <dgm:cxn modelId="{7BE8590A-D6A8-4A30-9358-E794062866BB}" type="presParOf" srcId="{BA2BE233-A5E0-489D-9D1B-CB9A8AE8FEE9}" destId="{F94E82EF-FAB1-4374-A7D8-592F14EB86B5}" srcOrd="0" destOrd="0" presId="urn:microsoft.com/office/officeart/2005/8/layout/hierarchy4"/>
    <dgm:cxn modelId="{B357679E-63DE-4534-9DB9-03C56D554855}" type="presParOf" srcId="{F94E82EF-FAB1-4374-A7D8-592F14EB86B5}" destId="{777C5A76-6BFF-46B7-B0D3-F77C3EBDBD69}" srcOrd="0" destOrd="0" presId="urn:microsoft.com/office/officeart/2005/8/layout/hierarchy4"/>
    <dgm:cxn modelId="{C72D1EAD-930B-48CA-AE64-CB658ADD775F}" type="presParOf" srcId="{F94E82EF-FAB1-4374-A7D8-592F14EB86B5}" destId="{FF9936E4-F2A2-4852-B779-BBB75545C02A}" srcOrd="1" destOrd="0" presId="urn:microsoft.com/office/officeart/2005/8/layout/hierarchy4"/>
    <dgm:cxn modelId="{93256689-0FF3-4C65-A214-4DEFCB35524D}" type="presParOf" srcId="{BA2BE233-A5E0-489D-9D1B-CB9A8AE8FEE9}" destId="{D376108B-0D31-4F36-B199-0953DEDF2C03}" srcOrd="1" destOrd="0" presId="urn:microsoft.com/office/officeart/2005/8/layout/hierarchy4"/>
    <dgm:cxn modelId="{62C37D20-5AF8-4FC7-A9CA-0F636DF9EDEE}" type="presParOf" srcId="{BA2BE233-A5E0-489D-9D1B-CB9A8AE8FEE9}" destId="{73DA5A81-7D37-4E1B-AA06-CB37EFE5511A}" srcOrd="2" destOrd="0" presId="urn:microsoft.com/office/officeart/2005/8/layout/hierarchy4"/>
    <dgm:cxn modelId="{C557622C-08F2-4EBD-AC7A-6AC38651AF76}" type="presParOf" srcId="{73DA5A81-7D37-4E1B-AA06-CB37EFE5511A}" destId="{36E90AA4-0860-4846-B851-669594965428}" srcOrd="0" destOrd="0" presId="urn:microsoft.com/office/officeart/2005/8/layout/hierarchy4"/>
    <dgm:cxn modelId="{890B808A-F494-4892-9927-CAB0841DBDE1}" type="presParOf" srcId="{73DA5A81-7D37-4E1B-AA06-CB37EFE5511A}" destId="{95BF005F-5DF0-42C6-896E-44DA6ACCBEEC}" srcOrd="1" destOrd="0" presId="urn:microsoft.com/office/officeart/2005/8/layout/hierarchy4"/>
    <dgm:cxn modelId="{1337361B-02B1-47A8-B1E2-B4ED0BB138C3}" type="presParOf" srcId="{BA2BE233-A5E0-489D-9D1B-CB9A8AE8FEE9}" destId="{D52866B2-099F-4CF2-A255-34E9DD61746D}" srcOrd="3" destOrd="0" presId="urn:microsoft.com/office/officeart/2005/8/layout/hierarchy4"/>
    <dgm:cxn modelId="{E851F022-7E9F-4973-8F85-41855935BA7F}" type="presParOf" srcId="{BA2BE233-A5E0-489D-9D1B-CB9A8AE8FEE9}" destId="{BFF98D97-4A7F-444F-A48D-E3F59043FAAB}" srcOrd="4" destOrd="0" presId="urn:microsoft.com/office/officeart/2005/8/layout/hierarchy4"/>
    <dgm:cxn modelId="{C886F7D3-990E-47F9-86DB-6526461CC193}" type="presParOf" srcId="{BFF98D97-4A7F-444F-A48D-E3F59043FAAB}" destId="{079BA85B-E008-470E-9E53-E06BC1600A1E}" srcOrd="0" destOrd="0" presId="urn:microsoft.com/office/officeart/2005/8/layout/hierarchy4"/>
    <dgm:cxn modelId="{FDFBD9EB-7631-465D-9356-B9EC4E91CC2D}" type="presParOf" srcId="{BFF98D97-4A7F-444F-A48D-E3F59043FAAB}" destId="{99C38291-37BD-4DC6-A1A9-0CE07EAEAB01}" srcOrd="1" destOrd="0" presId="urn:microsoft.com/office/officeart/2005/8/layout/hierarchy4"/>
    <dgm:cxn modelId="{2C1C8805-780C-422D-9FA9-262A7C7023CA}" type="presParOf" srcId="{BA2BE233-A5E0-489D-9D1B-CB9A8AE8FEE9}" destId="{D2A4588B-4398-4C93-98A7-01D1E615120F}" srcOrd="5" destOrd="0" presId="urn:microsoft.com/office/officeart/2005/8/layout/hierarchy4"/>
    <dgm:cxn modelId="{0453A9C9-A014-4118-BA03-3B1B488D2C6B}" type="presParOf" srcId="{BA2BE233-A5E0-489D-9D1B-CB9A8AE8FEE9}" destId="{E5E49ABA-4473-4C1D-B8A5-1C96033EB522}" srcOrd="6" destOrd="0" presId="urn:microsoft.com/office/officeart/2005/8/layout/hierarchy4"/>
    <dgm:cxn modelId="{6F10AC33-A940-4CC3-AE8A-48E0EE85D695}" type="presParOf" srcId="{E5E49ABA-4473-4C1D-B8A5-1C96033EB522}" destId="{F10746C2-47E5-4141-9F44-E68BBA30EE2C}" srcOrd="0" destOrd="0" presId="urn:microsoft.com/office/officeart/2005/8/layout/hierarchy4"/>
    <dgm:cxn modelId="{C3504F26-6DF2-4C66-B2FE-C51DA33B63DD}" type="presParOf" srcId="{E5E49ABA-4473-4C1D-B8A5-1C96033EB522}" destId="{DF271A6B-C040-47DC-BE92-D79F13E6871E}" srcOrd="1" destOrd="0" presId="urn:microsoft.com/office/officeart/2005/8/layout/hierarchy4"/>
    <dgm:cxn modelId="{A257C4CD-C695-410A-9FB2-6E192B3C51C8}" type="presParOf" srcId="{866FD093-0E6F-4568-9536-B518F59A9978}" destId="{F5CD1918-51FF-4549-BF2A-B88521A6520D}" srcOrd="3" destOrd="0" presId="urn:microsoft.com/office/officeart/2005/8/layout/hierarchy4"/>
    <dgm:cxn modelId="{677E6803-7E3F-4E5C-BA07-727EA7C8BFD6}" type="presParOf" srcId="{866FD093-0E6F-4568-9536-B518F59A9978}" destId="{E3DFAB00-0BB2-4C03-82D0-DC612306ABCC}" srcOrd="4" destOrd="0" presId="urn:microsoft.com/office/officeart/2005/8/layout/hierarchy4"/>
    <dgm:cxn modelId="{DEFB43EF-9E5E-428E-AB0D-7189D24C9FAA}" type="presParOf" srcId="{E3DFAB00-0BB2-4C03-82D0-DC612306ABCC}" destId="{4B037545-90E9-4FD8-B937-C9F25E39F456}" srcOrd="0" destOrd="0" presId="urn:microsoft.com/office/officeart/2005/8/layout/hierarchy4"/>
    <dgm:cxn modelId="{43484C0A-48E3-4586-B13B-76D3C19DA2F3}" type="presParOf" srcId="{E3DFAB00-0BB2-4C03-82D0-DC612306ABCC}" destId="{7AB59AC3-D20E-4A9F-BA28-1F9E9C298629}" srcOrd="1" destOrd="0" presId="urn:microsoft.com/office/officeart/2005/8/layout/hierarchy4"/>
    <dgm:cxn modelId="{E81DC7CE-150D-4397-84D1-BCF798739EA9}" type="presParOf" srcId="{E3DFAB00-0BB2-4C03-82D0-DC612306ABCC}" destId="{E70456B8-DF0B-41D7-8AAA-5C9334B59F05}" srcOrd="2" destOrd="0" presId="urn:microsoft.com/office/officeart/2005/8/layout/hierarchy4"/>
    <dgm:cxn modelId="{08600B91-C127-4F6D-81C2-8A3AC9F4017F}" type="presParOf" srcId="{E70456B8-DF0B-41D7-8AAA-5C9334B59F05}" destId="{268396ED-B1AE-4632-A574-F968A54CB373}" srcOrd="0" destOrd="0" presId="urn:microsoft.com/office/officeart/2005/8/layout/hierarchy4"/>
    <dgm:cxn modelId="{5EC5F6AA-95A0-47F2-B4AF-7FE8528F57F8}" type="presParOf" srcId="{268396ED-B1AE-4632-A574-F968A54CB373}" destId="{4D5165B9-1D94-4EF3-BB50-D087BDC08148}" srcOrd="0" destOrd="0" presId="urn:microsoft.com/office/officeart/2005/8/layout/hierarchy4"/>
    <dgm:cxn modelId="{1D41C458-7314-4CB7-9D8B-DF623015F201}" type="presParOf" srcId="{268396ED-B1AE-4632-A574-F968A54CB373}" destId="{B64D612E-8E4C-4C62-9643-05C7B8AD2E40}" srcOrd="1" destOrd="0" presId="urn:microsoft.com/office/officeart/2005/8/layout/hierarchy4"/>
    <dgm:cxn modelId="{623903CF-A6D9-437F-9EA2-9D481828B9D9}" type="presParOf" srcId="{E70456B8-DF0B-41D7-8AAA-5C9334B59F05}" destId="{0C0F9E3D-A223-4998-9605-DF6EE413ABC2}" srcOrd="1" destOrd="0" presId="urn:microsoft.com/office/officeart/2005/8/layout/hierarchy4"/>
    <dgm:cxn modelId="{8AAC2C4E-1E93-4FBA-8B21-6541A9287D5A}" type="presParOf" srcId="{E70456B8-DF0B-41D7-8AAA-5C9334B59F05}" destId="{0B0EF00D-6938-4109-BD28-D4BA92154541}" srcOrd="2" destOrd="0" presId="urn:microsoft.com/office/officeart/2005/8/layout/hierarchy4"/>
    <dgm:cxn modelId="{F6521A04-CA45-4FEA-8989-60B164EC9ACC}" type="presParOf" srcId="{0B0EF00D-6938-4109-BD28-D4BA92154541}" destId="{4BD44408-237A-4302-B8CC-F1BB14C97D25}" srcOrd="0" destOrd="0" presId="urn:microsoft.com/office/officeart/2005/8/layout/hierarchy4"/>
    <dgm:cxn modelId="{9E9AE3F8-0ED2-4A85-A811-22E87C0C58E3}"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28EBE014-7224-4318-987B-3096092F2C63}" type="presOf" srcId="{7CB2CD1A-D604-4885-9DF4-4895E15BD372}" destId="{DA6F3BDF-444E-4FBD-8E85-368607583A8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F767F35-B7BB-4E15-9220-C5FB37FE7905}" srcId="{7CB2CD1A-D604-4885-9DF4-4895E15BD372}" destId="{66A6E281-6970-42F9-A999-54972EFC029D}" srcOrd="0" destOrd="0" parTransId="{81F86871-D3C1-47BF-B0B4-BA979B877A2D}" sibTransId="{F04A9A3C-0863-488B-8954-D0A72D364715}"/>
    <dgm:cxn modelId="{B6EF8250-A0F4-430C-B4A9-63B80BDD92E4}" type="presOf" srcId="{8C90850C-139B-41F6-9F5F-E05665809784}" destId="{2F3D05CC-8C79-4771-B0AD-0F9A3D932842}"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C2BBFE88-87C5-4E7E-800B-D01BCDE7B99E}" type="presOf" srcId="{3B29A53E-BABB-4B6B-BC4C-5E3EE8C5C371}" destId="{36E90AA4-0860-4846-B851-669594965428}" srcOrd="0" destOrd="0" presId="urn:microsoft.com/office/officeart/2005/8/layout/hierarchy4"/>
    <dgm:cxn modelId="{16BF9996-E9DA-43C2-B2BE-A04723703861}"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000B2ED0-353F-4850-8260-F2ECE28F836F}" type="presOf" srcId="{ACE837FE-9745-45F9-AB8B-8F5A05145C67}" destId="{EBA89E28-252F-4683-90FB-3304FB69E308}" srcOrd="0" destOrd="0" presId="urn:microsoft.com/office/officeart/2005/8/layout/hierarchy4"/>
    <dgm:cxn modelId="{A3DEE6D0-F70F-40A6-914C-E84F18F1F2A9}" type="presOf" srcId="{66A6E281-6970-42F9-A999-54972EFC029D}" destId="{C38DAA83-CB65-49AC-8567-ACFF5C4BA856}" srcOrd="0" destOrd="0" presId="urn:microsoft.com/office/officeart/2005/8/layout/hierarchy4"/>
    <dgm:cxn modelId="{BDFA955C-CC04-4CF2-A784-A35CF96B8CC8}" type="presParOf" srcId="{EBA89E28-252F-4683-90FB-3304FB69E308}" destId="{D775CAE9-44D1-4885-8767-BE88FB3A7765}" srcOrd="0" destOrd="0" presId="urn:microsoft.com/office/officeart/2005/8/layout/hierarchy4"/>
    <dgm:cxn modelId="{7B217DE3-0521-4FC1-A629-58969E7BF154}" type="presParOf" srcId="{D775CAE9-44D1-4885-8767-BE88FB3A7765}" destId="{B93D7E45-04DD-42AF-A980-F70567FBEDDF}" srcOrd="0" destOrd="0" presId="urn:microsoft.com/office/officeart/2005/8/layout/hierarchy4"/>
    <dgm:cxn modelId="{9C8A352B-87F9-4D5B-B14B-F0293F6E9CC9}" type="presParOf" srcId="{D775CAE9-44D1-4885-8767-BE88FB3A7765}" destId="{A34F34B9-142E-48A4-B8B2-BF10AD2C5228}" srcOrd="1" destOrd="0" presId="urn:microsoft.com/office/officeart/2005/8/layout/hierarchy4"/>
    <dgm:cxn modelId="{41BCE9A1-1EAA-4624-A471-2F5D918FFA12}" type="presParOf" srcId="{D775CAE9-44D1-4885-8767-BE88FB3A7765}" destId="{866FD093-0E6F-4568-9536-B518F59A9978}" srcOrd="2" destOrd="0" presId="urn:microsoft.com/office/officeart/2005/8/layout/hierarchy4"/>
    <dgm:cxn modelId="{9722B94A-E267-4443-BF80-17FC996416D5}" type="presParOf" srcId="{866FD093-0E6F-4568-9536-B518F59A9978}" destId="{FC99C107-A5D5-4EDF-A905-731855EC4DD1}" srcOrd="0" destOrd="0" presId="urn:microsoft.com/office/officeart/2005/8/layout/hierarchy4"/>
    <dgm:cxn modelId="{2C662526-AA73-422B-A985-53CCE9065CB1}" type="presParOf" srcId="{FC99C107-A5D5-4EDF-A905-731855EC4DD1}" destId="{DA6F3BDF-444E-4FBD-8E85-368607583A8F}" srcOrd="0" destOrd="0" presId="urn:microsoft.com/office/officeart/2005/8/layout/hierarchy4"/>
    <dgm:cxn modelId="{B33D32C8-2CE2-4423-8DC5-DB59701BE300}" type="presParOf" srcId="{FC99C107-A5D5-4EDF-A905-731855EC4DD1}" destId="{C9AF3B95-12B0-4CB5-A65A-249107B319F1}" srcOrd="1" destOrd="0" presId="urn:microsoft.com/office/officeart/2005/8/layout/hierarchy4"/>
    <dgm:cxn modelId="{F4ADD09E-72F9-47A3-9FC8-8B35D2739D7C}" type="presParOf" srcId="{FC99C107-A5D5-4EDF-A905-731855EC4DD1}" destId="{F427C717-1490-4FB7-8929-517D8903080C}" srcOrd="2" destOrd="0" presId="urn:microsoft.com/office/officeart/2005/8/layout/hierarchy4"/>
    <dgm:cxn modelId="{EB2C85E2-3068-4B57-9296-901B0A622627}" type="presParOf" srcId="{F427C717-1490-4FB7-8929-517D8903080C}" destId="{F8C65545-9FFD-4F25-98FD-141DD87EC5E7}" srcOrd="0" destOrd="0" presId="urn:microsoft.com/office/officeart/2005/8/layout/hierarchy4"/>
    <dgm:cxn modelId="{83E9D272-9077-4C7D-AB33-E2C0273DF553}" type="presParOf" srcId="{F8C65545-9FFD-4F25-98FD-141DD87EC5E7}" destId="{C38DAA83-CB65-49AC-8567-ACFF5C4BA856}" srcOrd="0" destOrd="0" presId="urn:microsoft.com/office/officeart/2005/8/layout/hierarchy4"/>
    <dgm:cxn modelId="{8971FB9F-0BB1-4C70-89DE-E0B04947E232}" type="presParOf" srcId="{F8C65545-9FFD-4F25-98FD-141DD87EC5E7}" destId="{B871D3CC-F3FC-4C37-9E95-DD098D1AC821}" srcOrd="1" destOrd="0" presId="urn:microsoft.com/office/officeart/2005/8/layout/hierarchy4"/>
    <dgm:cxn modelId="{F3F3F0CE-3222-4F7A-ADD6-CFC44671CA32}" type="presParOf" srcId="{866FD093-0E6F-4568-9536-B518F59A9978}" destId="{8021CA7B-7E08-45CF-9EC9-BD3FFFAB780D}" srcOrd="1" destOrd="0" presId="urn:microsoft.com/office/officeart/2005/8/layout/hierarchy4"/>
    <dgm:cxn modelId="{02D86222-791E-4B76-BF6F-4D3E784AFE7A}" type="presParOf" srcId="{866FD093-0E6F-4568-9536-B518F59A9978}" destId="{FC3AE580-B1F5-4DAA-AE2E-2E1531997B50}" srcOrd="2" destOrd="0" presId="urn:microsoft.com/office/officeart/2005/8/layout/hierarchy4"/>
    <dgm:cxn modelId="{353E492E-F547-4AAC-9732-480EE1199CFA}" type="presParOf" srcId="{FC3AE580-B1F5-4DAA-AE2E-2E1531997B50}" destId="{2F3D05CC-8C79-4771-B0AD-0F9A3D932842}" srcOrd="0" destOrd="0" presId="urn:microsoft.com/office/officeart/2005/8/layout/hierarchy4"/>
    <dgm:cxn modelId="{CE85D7DC-18D3-494D-AA40-65F829DCD3F4}" type="presParOf" srcId="{FC3AE580-B1F5-4DAA-AE2E-2E1531997B50}" destId="{0352DF79-9578-46BC-80FB-A3ACD6B97AF4}" srcOrd="1" destOrd="0" presId="urn:microsoft.com/office/officeart/2005/8/layout/hierarchy4"/>
    <dgm:cxn modelId="{372BFC35-573D-4AAF-A2A3-624D54CFB4FF}" type="presParOf" srcId="{FC3AE580-B1F5-4DAA-AE2E-2E1531997B50}" destId="{BA2BE233-A5E0-489D-9D1B-CB9A8AE8FEE9}" srcOrd="2" destOrd="0" presId="urn:microsoft.com/office/officeart/2005/8/layout/hierarchy4"/>
    <dgm:cxn modelId="{E176229E-1939-479D-8D90-1CAB8E1BB6FE}" type="presParOf" srcId="{BA2BE233-A5E0-489D-9D1B-CB9A8AE8FEE9}" destId="{73DA5A81-7D37-4E1B-AA06-CB37EFE5511A}" srcOrd="0" destOrd="0" presId="urn:microsoft.com/office/officeart/2005/8/layout/hierarchy4"/>
    <dgm:cxn modelId="{BFD39305-730D-4B8D-BEF6-4019FC8EBA01}" type="presParOf" srcId="{73DA5A81-7D37-4E1B-AA06-CB37EFE5511A}" destId="{36E90AA4-0860-4846-B851-669594965428}" srcOrd="0" destOrd="0" presId="urn:microsoft.com/office/officeart/2005/8/layout/hierarchy4"/>
    <dgm:cxn modelId="{1C87536C-C33D-47E5-B834-E26DC014FFCB}"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pt>
    <dgm:pt modelId="{1ED6AC25-6D2A-48D1-AC99-D0A7D37103B2}" type="pres">
      <dgm:prSet presAssocID="{87BA7FEE-4BAB-4D0B-9396-F1519DB28667}"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A89A1C04-3340-469E-B1E5-B2D24E8CE797}" type="presOf" srcId="{ACE837FE-9745-45F9-AB8B-8F5A05145C67}" destId="{EBA89E28-252F-4683-90FB-3304FB69E308}" srcOrd="0" destOrd="0" presId="urn:microsoft.com/office/officeart/2005/8/layout/hierarchy4"/>
    <dgm:cxn modelId="{A3A2BB24-B7F9-41E9-A326-ADFCE509CC24}" srcId="{7CB2CD1A-D604-4885-9DF4-4895E15BD372}" destId="{87BA7FEE-4BAB-4D0B-9396-F1519DB28667}" srcOrd="1" destOrd="0" parTransId="{98FC3AF1-1A34-48E0-9E6F-6699BF942785}" sibTransId="{7D720E32-C5CA-482D-81B7-CF936C4FCA76}"/>
    <dgm:cxn modelId="{FF767F35-B7BB-4E15-9220-C5FB37FE7905}" srcId="{7CB2CD1A-D604-4885-9DF4-4895E15BD372}" destId="{66A6E281-6970-42F9-A999-54972EFC029D}" srcOrd="0" destOrd="0" parTransId="{81F86871-D3C1-47BF-B0B4-BA979B877A2D}" sibTransId="{F04A9A3C-0863-488B-8954-D0A72D364715}"/>
    <dgm:cxn modelId="{149B9287-2AF6-49C5-8D4E-218607FD32AB}"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D94124BE-9A2D-4233-90E0-D707C96C8BBC}" type="presOf" srcId="{87BA7FEE-4BAB-4D0B-9396-F1519DB28667}" destId="{9B461855-E4EA-45E7-8C20-38B720F7D132}" srcOrd="0" destOrd="0" presId="urn:microsoft.com/office/officeart/2005/8/layout/hierarchy4"/>
    <dgm:cxn modelId="{7C8BDFF5-5F54-4DE1-87D6-C56262B26D21}" type="presOf" srcId="{66A6E281-6970-42F9-A999-54972EFC029D}" destId="{C38DAA83-CB65-49AC-8567-ACFF5C4BA856}" srcOrd="0" destOrd="0" presId="urn:microsoft.com/office/officeart/2005/8/layout/hierarchy4"/>
    <dgm:cxn modelId="{454946FE-A79B-410A-828D-DF1FAA0F3427}" type="presOf" srcId="{7CB2CD1A-D604-4885-9DF4-4895E15BD372}" destId="{DA6F3BDF-444E-4FBD-8E85-368607583A8F}" srcOrd="0" destOrd="0" presId="urn:microsoft.com/office/officeart/2005/8/layout/hierarchy4"/>
    <dgm:cxn modelId="{164AEBC4-870B-4FEE-917A-FDC37BA9BD9C}" type="presParOf" srcId="{EBA89E28-252F-4683-90FB-3304FB69E308}" destId="{D775CAE9-44D1-4885-8767-BE88FB3A7765}" srcOrd="0" destOrd="0" presId="urn:microsoft.com/office/officeart/2005/8/layout/hierarchy4"/>
    <dgm:cxn modelId="{D7E61CAA-414B-427D-A1A0-0342D25E939B}" type="presParOf" srcId="{D775CAE9-44D1-4885-8767-BE88FB3A7765}" destId="{B93D7E45-04DD-42AF-A980-F70567FBEDDF}" srcOrd="0" destOrd="0" presId="urn:microsoft.com/office/officeart/2005/8/layout/hierarchy4"/>
    <dgm:cxn modelId="{C4B3D680-9465-414A-A009-0F16CEB11AED}" type="presParOf" srcId="{D775CAE9-44D1-4885-8767-BE88FB3A7765}" destId="{A34F34B9-142E-48A4-B8B2-BF10AD2C5228}" srcOrd="1" destOrd="0" presId="urn:microsoft.com/office/officeart/2005/8/layout/hierarchy4"/>
    <dgm:cxn modelId="{2707553C-8439-438F-91CE-FAC1F83C57FB}" type="presParOf" srcId="{D775CAE9-44D1-4885-8767-BE88FB3A7765}" destId="{866FD093-0E6F-4568-9536-B518F59A9978}" srcOrd="2" destOrd="0" presId="urn:microsoft.com/office/officeart/2005/8/layout/hierarchy4"/>
    <dgm:cxn modelId="{284AA6AC-43D6-46D8-AB1E-CECDE5754E11}" type="presParOf" srcId="{866FD093-0E6F-4568-9536-B518F59A9978}" destId="{FC99C107-A5D5-4EDF-A905-731855EC4DD1}" srcOrd="0" destOrd="0" presId="urn:microsoft.com/office/officeart/2005/8/layout/hierarchy4"/>
    <dgm:cxn modelId="{CC42F31E-DDC9-49AC-87F0-0F7F8CFAEB44}" type="presParOf" srcId="{FC99C107-A5D5-4EDF-A905-731855EC4DD1}" destId="{DA6F3BDF-444E-4FBD-8E85-368607583A8F}" srcOrd="0" destOrd="0" presId="urn:microsoft.com/office/officeart/2005/8/layout/hierarchy4"/>
    <dgm:cxn modelId="{E3EB4C13-9F2B-43CB-97FD-246E9E5D5019}" type="presParOf" srcId="{FC99C107-A5D5-4EDF-A905-731855EC4DD1}" destId="{C9AF3B95-12B0-4CB5-A65A-249107B319F1}" srcOrd="1" destOrd="0" presId="urn:microsoft.com/office/officeart/2005/8/layout/hierarchy4"/>
    <dgm:cxn modelId="{F878F816-8C15-4A7D-A308-8CD38A13DAB5}" type="presParOf" srcId="{FC99C107-A5D5-4EDF-A905-731855EC4DD1}" destId="{F427C717-1490-4FB7-8929-517D8903080C}" srcOrd="2" destOrd="0" presId="urn:microsoft.com/office/officeart/2005/8/layout/hierarchy4"/>
    <dgm:cxn modelId="{D0C261C6-22E5-44A9-85D4-64B2F20ED5DF}" type="presParOf" srcId="{F427C717-1490-4FB7-8929-517D8903080C}" destId="{F8C65545-9FFD-4F25-98FD-141DD87EC5E7}" srcOrd="0" destOrd="0" presId="urn:microsoft.com/office/officeart/2005/8/layout/hierarchy4"/>
    <dgm:cxn modelId="{F600CB6C-94C2-4274-984A-1FB180C9A18F}" type="presParOf" srcId="{F8C65545-9FFD-4F25-98FD-141DD87EC5E7}" destId="{C38DAA83-CB65-49AC-8567-ACFF5C4BA856}" srcOrd="0" destOrd="0" presId="urn:microsoft.com/office/officeart/2005/8/layout/hierarchy4"/>
    <dgm:cxn modelId="{263F3E20-9B0F-4851-BCBF-0107698058F8}" type="presParOf" srcId="{F8C65545-9FFD-4F25-98FD-141DD87EC5E7}" destId="{B871D3CC-F3FC-4C37-9E95-DD098D1AC821}" srcOrd="1" destOrd="0" presId="urn:microsoft.com/office/officeart/2005/8/layout/hierarchy4"/>
    <dgm:cxn modelId="{33259613-A3EE-406C-8F37-8859CF642A7A}" type="presParOf" srcId="{F427C717-1490-4FB7-8929-517D8903080C}" destId="{EE798ACA-CF43-4C01-8D3D-126C620F0401}" srcOrd="1" destOrd="0" presId="urn:microsoft.com/office/officeart/2005/8/layout/hierarchy4"/>
    <dgm:cxn modelId="{94AD9950-ED43-47C5-8BCC-6ACCB043B49A}" type="presParOf" srcId="{F427C717-1490-4FB7-8929-517D8903080C}" destId="{8DDA489B-2828-449B-9CDC-C4546A20A826}" srcOrd="2" destOrd="0" presId="urn:microsoft.com/office/officeart/2005/8/layout/hierarchy4"/>
    <dgm:cxn modelId="{6FD0AECD-A648-4CE6-BF94-F3414B63511D}" type="presParOf" srcId="{8DDA489B-2828-449B-9CDC-C4546A20A826}" destId="{9B461855-E4EA-45E7-8C20-38B720F7D132}" srcOrd="0" destOrd="0" presId="urn:microsoft.com/office/officeart/2005/8/layout/hierarchy4"/>
    <dgm:cxn modelId="{984DC430-3A81-4F70-8B1A-CB1EC2604FBA}"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pt>
    <dgm:pt modelId="{0F877417-1D5F-4BFE-BF91-80A1B5574631}" type="pres">
      <dgm:prSet presAssocID="{C28DF533-DF77-40C2-AB3D-3BF1E1E1D94E}"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F36E7B04-0397-4EA3-9FB4-8D1AEDE2DEA6}" type="presOf" srcId="{7CB2CD1A-D604-4885-9DF4-4895E15BD372}" destId="{DA6F3BDF-444E-4FBD-8E85-368607583A8F}" srcOrd="0" destOrd="0" presId="urn:microsoft.com/office/officeart/2005/8/layout/hierarchy4"/>
    <dgm:cxn modelId="{95D9D50D-5298-47F9-A5F8-1D55BB4EB32B}" type="presOf" srcId="{5CA25328-334A-49CC-A114-0E4B7C04A5B5}" destId="{FCFC67CF-9C73-43F1-BB52-92341C66C74C}" srcOrd="0" destOrd="0" presId="urn:microsoft.com/office/officeart/2005/8/layout/hierarchy4"/>
    <dgm:cxn modelId="{13376E15-DF2C-4C66-A310-A759017B99E1}" type="presOf" srcId="{ACE837FE-9745-45F9-AB8B-8F5A05145C67}" destId="{EBA89E28-252F-4683-90FB-3304FB69E308}" srcOrd="0" destOrd="0" presId="urn:microsoft.com/office/officeart/2005/8/layout/hierarchy4"/>
    <dgm:cxn modelId="{17528C15-1F7D-437B-BF99-4200F4530C8C}" srcId="{E2CCD948-6F60-414E-BEBE-4CE86595819B}" destId="{0A58DDDD-EB5F-43C2-AD75-2B8665D8E1F1}" srcOrd="2" destOrd="0" parTransId="{0378BB72-AB29-4E74-9DAA-2FD57DEC4EF4}" sibTransId="{D78EEA31-3874-4987-BA7A-4E9AAFBB47E4}"/>
    <dgm:cxn modelId="{31143E23-1E80-46C6-A129-44DE65813FAD}" type="presOf" srcId="{03E76A49-7ABC-4B99-B804-5E356621CA70}" destId="{96D72AB0-2B3D-4537-BFAB-0C60C600EB9B}" srcOrd="0" destOrd="0" presId="urn:microsoft.com/office/officeart/2005/8/layout/hierarchy4"/>
    <dgm:cxn modelId="{E5312925-BDE9-4121-A476-35E9C2326126}" type="presOf" srcId="{C28DF533-DF77-40C2-AB3D-3BF1E1E1D94E}" destId="{0BA45DEF-975B-4ED9-98E2-624DCA1161C7}" srcOrd="0" destOrd="0" presId="urn:microsoft.com/office/officeart/2005/8/layout/hierarchy4"/>
    <dgm:cxn modelId="{5CA60128-9A39-40B5-A67D-7593C2EBEC07}" srcId="{E2CCD948-6F60-414E-BEBE-4CE86595819B}" destId="{3DD63798-8B50-449C-BE3A-D733CFB9DA00}" srcOrd="1" destOrd="0" parTransId="{64A6B3B2-D78D-4F39-B217-1E0334B007E1}" sibTransId="{707B4EA5-D4D9-4F72-868F-4294D6DD6DF4}"/>
    <dgm:cxn modelId="{FF767F35-B7BB-4E15-9220-C5FB37FE7905}" srcId="{7CB2CD1A-D604-4885-9DF4-4895E15BD372}" destId="{66A6E281-6970-42F9-A999-54972EFC029D}" srcOrd="0" destOrd="0" parTransId="{81F86871-D3C1-47BF-B0B4-BA979B877A2D}" sibTransId="{F04A9A3C-0863-488B-8954-D0A72D364715}"/>
    <dgm:cxn modelId="{CAF3D25C-950A-4713-B975-29541532178E}" type="presOf" srcId="{0A58DDDD-EB5F-43C2-AD75-2B8665D8E1F1}" destId="{F85F6ECF-7FBB-4C38-AB7A-696D24A2D0CA}" srcOrd="0" destOrd="0" presId="urn:microsoft.com/office/officeart/2005/8/layout/hierarchy4"/>
    <dgm:cxn modelId="{C4E8325D-4EFB-4501-8015-A212295B1E96}" type="presOf" srcId="{56467849-D623-4DB4-8142-1F2A193F0A51}" destId="{B93D7E45-04DD-42AF-A980-F70567FBEDDF}"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F8F7848A-3884-4173-A129-766721F6C873}" srcId="{BEA3E515-B5EF-4134-9D97-9130B9C92FE7}" destId="{03E76A49-7ABC-4B99-B804-5E356621CA70}" srcOrd="0" destOrd="0" parTransId="{A6E7FF65-8505-4ED7-B9C7-A216DC1759A1}" sibTransId="{73F45722-3C7A-4DFE-9807-07920D0DC73F}"/>
    <dgm:cxn modelId="{17A3D98D-CFEF-4531-873E-58D9ADEB4537}" type="presOf" srcId="{E88F6E51-0684-4AE6-AF3E-4E08342D7CFC}" destId="{36027414-DCCF-4300-8CDC-EC3E762820CE}"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0B852999-8FDF-4CE7-948C-DEA5B93298B6}" srcId="{E2CCD948-6F60-414E-BEBE-4CE86595819B}" destId="{C28DF533-DF77-40C2-AB3D-3BF1E1E1D94E}" srcOrd="3" destOrd="0" parTransId="{9224922D-FEEA-47CD-8239-800ED5788A41}" sibTransId="{33842C44-849A-43DA-B31F-892B1DC2A506}"/>
    <dgm:cxn modelId="{445D1AB6-413A-4C15-AA60-165C0250A49A}" srcId="{56467849-D623-4DB4-8142-1F2A193F0A51}" destId="{7CB2CD1A-D604-4885-9DF4-4895E15BD372}" srcOrd="0" destOrd="0" parTransId="{F6D08762-2098-4A09-AEC7-58D68C6F942C}" sibTransId="{1DA7A632-5B46-4562-AE49-A2AFE0CA0077}"/>
    <dgm:cxn modelId="{C43A15DC-14D5-477E-94B9-34D4236C81D2}" type="presOf" srcId="{BEA3E515-B5EF-4134-9D97-9130B9C92FE7}" destId="{584BA0B9-2232-4DD5-A5F7-77535048D5DE}" srcOrd="0" destOrd="0" presId="urn:microsoft.com/office/officeart/2005/8/layout/hierarchy4"/>
    <dgm:cxn modelId="{A4D4E0E0-D9D8-4DDE-8068-8B9B14512875}" type="presOf" srcId="{3DD63798-8B50-449C-BE3A-D733CFB9DA00}" destId="{11BED4B9-A2E2-426D-9949-25105C84872B}" srcOrd="0" destOrd="0" presId="urn:microsoft.com/office/officeart/2005/8/layout/hierarchy4"/>
    <dgm:cxn modelId="{10623BE6-6583-4BD4-9CE1-E7A19B0715FE}" srcId="{56467849-D623-4DB4-8142-1F2A193F0A51}" destId="{E2CCD948-6F60-414E-BEBE-4CE86595819B}" srcOrd="2" destOrd="0" parTransId="{DD448646-0AE1-4675-A160-428F366EA49D}" sibTransId="{534BF151-FB68-4CCB-9FD0-CEAC2496041C}"/>
    <dgm:cxn modelId="{2D87F9E9-953A-4933-B143-5CFE124D7441}" srcId="{56467849-D623-4DB4-8142-1F2A193F0A51}" destId="{BEA3E515-B5EF-4134-9D97-9130B9C92FE7}" srcOrd="1" destOrd="0" parTransId="{D022FCED-50DD-496D-9EE4-EF919894696D}" sibTransId="{F8688827-9F9A-4EF4-A01B-5464D0A83C5E}"/>
    <dgm:cxn modelId="{3E09F3F1-FFF8-4806-A6FD-25098155564B}" type="presOf" srcId="{66A6E281-6970-42F9-A999-54972EFC029D}" destId="{C38DAA83-CB65-49AC-8567-ACFF5C4BA856}" srcOrd="0" destOrd="0" presId="urn:microsoft.com/office/officeart/2005/8/layout/hierarchy4"/>
    <dgm:cxn modelId="{7A2C06F7-C442-433E-9B2A-A54E9B5DBA87}" type="presOf" srcId="{E2CCD948-6F60-414E-BEBE-4CE86595819B}" destId="{802C3680-D9F1-4040-8BC1-D682CF04139E}" srcOrd="0" destOrd="0" presId="urn:microsoft.com/office/officeart/2005/8/layout/hierarchy4"/>
    <dgm:cxn modelId="{F896CC78-80CC-4F08-9C2B-8E15148F395A}" type="presParOf" srcId="{EBA89E28-252F-4683-90FB-3304FB69E308}" destId="{D775CAE9-44D1-4885-8767-BE88FB3A7765}" srcOrd="0" destOrd="0" presId="urn:microsoft.com/office/officeart/2005/8/layout/hierarchy4"/>
    <dgm:cxn modelId="{F2C819B9-3B10-4994-92E0-6CDB47550E4B}" type="presParOf" srcId="{D775CAE9-44D1-4885-8767-BE88FB3A7765}" destId="{B93D7E45-04DD-42AF-A980-F70567FBEDDF}" srcOrd="0" destOrd="0" presId="urn:microsoft.com/office/officeart/2005/8/layout/hierarchy4"/>
    <dgm:cxn modelId="{F5FB6F23-3A85-4981-A678-29614EC7ED0C}" type="presParOf" srcId="{D775CAE9-44D1-4885-8767-BE88FB3A7765}" destId="{A34F34B9-142E-48A4-B8B2-BF10AD2C5228}" srcOrd="1" destOrd="0" presId="urn:microsoft.com/office/officeart/2005/8/layout/hierarchy4"/>
    <dgm:cxn modelId="{B3FDC86E-A2A6-47A4-91E1-121234500F75}" type="presParOf" srcId="{D775CAE9-44D1-4885-8767-BE88FB3A7765}" destId="{866FD093-0E6F-4568-9536-B518F59A9978}" srcOrd="2" destOrd="0" presId="urn:microsoft.com/office/officeart/2005/8/layout/hierarchy4"/>
    <dgm:cxn modelId="{91106630-AA34-4313-818F-330CB5B2BB1F}" type="presParOf" srcId="{866FD093-0E6F-4568-9536-B518F59A9978}" destId="{FC99C107-A5D5-4EDF-A905-731855EC4DD1}" srcOrd="0" destOrd="0" presId="urn:microsoft.com/office/officeart/2005/8/layout/hierarchy4"/>
    <dgm:cxn modelId="{DEFFF004-2DC6-4FF6-AACF-AD383C057E14}" type="presParOf" srcId="{FC99C107-A5D5-4EDF-A905-731855EC4DD1}" destId="{DA6F3BDF-444E-4FBD-8E85-368607583A8F}" srcOrd="0" destOrd="0" presId="urn:microsoft.com/office/officeart/2005/8/layout/hierarchy4"/>
    <dgm:cxn modelId="{280F2691-29B6-446C-AB92-576087C9C6A6}" type="presParOf" srcId="{FC99C107-A5D5-4EDF-A905-731855EC4DD1}" destId="{C9AF3B95-12B0-4CB5-A65A-249107B319F1}" srcOrd="1" destOrd="0" presId="urn:microsoft.com/office/officeart/2005/8/layout/hierarchy4"/>
    <dgm:cxn modelId="{68C12D6F-7930-41ED-AF53-8ED2A4CA2293}" type="presParOf" srcId="{FC99C107-A5D5-4EDF-A905-731855EC4DD1}" destId="{F427C717-1490-4FB7-8929-517D8903080C}" srcOrd="2" destOrd="0" presId="urn:microsoft.com/office/officeart/2005/8/layout/hierarchy4"/>
    <dgm:cxn modelId="{2B245080-A857-4408-BDF0-6CA059D68873}" type="presParOf" srcId="{F427C717-1490-4FB7-8929-517D8903080C}" destId="{F8C65545-9FFD-4F25-98FD-141DD87EC5E7}" srcOrd="0" destOrd="0" presId="urn:microsoft.com/office/officeart/2005/8/layout/hierarchy4"/>
    <dgm:cxn modelId="{DCB93B6D-484F-4274-8A2A-E0F548448440}" type="presParOf" srcId="{F8C65545-9FFD-4F25-98FD-141DD87EC5E7}" destId="{C38DAA83-CB65-49AC-8567-ACFF5C4BA856}" srcOrd="0" destOrd="0" presId="urn:microsoft.com/office/officeart/2005/8/layout/hierarchy4"/>
    <dgm:cxn modelId="{A690B56D-E725-41DF-BEB0-7E9CBF5FD37D}" type="presParOf" srcId="{F8C65545-9FFD-4F25-98FD-141DD87EC5E7}" destId="{B871D3CC-F3FC-4C37-9E95-DD098D1AC821}" srcOrd="1" destOrd="0" presId="urn:microsoft.com/office/officeart/2005/8/layout/hierarchy4"/>
    <dgm:cxn modelId="{60309191-08F8-4F2A-8EEA-6B00F60EDD25}" type="presParOf" srcId="{F427C717-1490-4FB7-8929-517D8903080C}" destId="{16D4DE80-8924-442F-B9CD-4076F626D352}" srcOrd="1" destOrd="0" presId="urn:microsoft.com/office/officeart/2005/8/layout/hierarchy4"/>
    <dgm:cxn modelId="{0340F59E-0E9A-439F-B5F2-A37303283F36}" type="presParOf" srcId="{F427C717-1490-4FB7-8929-517D8903080C}" destId="{0F54D04F-1B11-45BA-9ADA-98121760DE9D}" srcOrd="2" destOrd="0" presId="urn:microsoft.com/office/officeart/2005/8/layout/hierarchy4"/>
    <dgm:cxn modelId="{12B834ED-D07A-4CE2-9904-86C96125216F}" type="presParOf" srcId="{0F54D04F-1B11-45BA-9ADA-98121760DE9D}" destId="{36027414-DCCF-4300-8CDC-EC3E762820CE}" srcOrd="0" destOrd="0" presId="urn:microsoft.com/office/officeart/2005/8/layout/hierarchy4"/>
    <dgm:cxn modelId="{70DDF800-7587-4C8C-B50C-0C989EF32981}" type="presParOf" srcId="{0F54D04F-1B11-45BA-9ADA-98121760DE9D}" destId="{BEC501ED-6002-4FB0-AD4F-D5B49E56962C}" srcOrd="1" destOrd="0" presId="urn:microsoft.com/office/officeart/2005/8/layout/hierarchy4"/>
    <dgm:cxn modelId="{B4660F7F-4AF9-4FD5-B494-8384740AE19F}" type="presParOf" srcId="{866FD093-0E6F-4568-9536-B518F59A9978}" destId="{8021CA7B-7E08-45CF-9EC9-BD3FFFAB780D}" srcOrd="1" destOrd="0" presId="urn:microsoft.com/office/officeart/2005/8/layout/hierarchy4"/>
    <dgm:cxn modelId="{D5DCACFC-2E7E-4D0E-B960-9BEF6EF01E12}" type="presParOf" srcId="{866FD093-0E6F-4568-9536-B518F59A9978}" destId="{9D10E915-C094-4432-819B-D8770F7E7C01}" srcOrd="2" destOrd="0" presId="urn:microsoft.com/office/officeart/2005/8/layout/hierarchy4"/>
    <dgm:cxn modelId="{B0C2246B-C17F-4A0B-8EF9-19FE152DA4C6}" type="presParOf" srcId="{9D10E915-C094-4432-819B-D8770F7E7C01}" destId="{584BA0B9-2232-4DD5-A5F7-77535048D5DE}" srcOrd="0" destOrd="0" presId="urn:microsoft.com/office/officeart/2005/8/layout/hierarchy4"/>
    <dgm:cxn modelId="{67895AD5-0789-4899-BA47-9C7F2B517A4D}" type="presParOf" srcId="{9D10E915-C094-4432-819B-D8770F7E7C01}" destId="{5A0C2C6F-94E1-44DF-8350-5F52EB5B0DFF}" srcOrd="1" destOrd="0" presId="urn:microsoft.com/office/officeart/2005/8/layout/hierarchy4"/>
    <dgm:cxn modelId="{E820BBD9-A936-4475-8550-0FAB0F341A99}" type="presParOf" srcId="{9D10E915-C094-4432-819B-D8770F7E7C01}" destId="{9A62AF2B-1E10-4FD1-8503-50C4CE23CE60}" srcOrd="2" destOrd="0" presId="urn:microsoft.com/office/officeart/2005/8/layout/hierarchy4"/>
    <dgm:cxn modelId="{05AAFD53-15FC-4BB8-B71F-4EADE1D939AF}" type="presParOf" srcId="{9A62AF2B-1E10-4FD1-8503-50C4CE23CE60}" destId="{D302BAF4-674B-4D71-B405-650179A7F7BA}" srcOrd="0" destOrd="0" presId="urn:microsoft.com/office/officeart/2005/8/layout/hierarchy4"/>
    <dgm:cxn modelId="{A243081B-8F0E-4E1C-8DBF-E4771E319375}" type="presParOf" srcId="{D302BAF4-674B-4D71-B405-650179A7F7BA}" destId="{96D72AB0-2B3D-4537-BFAB-0C60C600EB9B}" srcOrd="0" destOrd="0" presId="urn:microsoft.com/office/officeart/2005/8/layout/hierarchy4"/>
    <dgm:cxn modelId="{DF01C0BE-59D1-4579-AE36-61789476E9EC}" type="presParOf" srcId="{D302BAF4-674B-4D71-B405-650179A7F7BA}" destId="{A357C46E-32DC-4D29-A041-BB998C91148C}" srcOrd="1" destOrd="0" presId="urn:microsoft.com/office/officeart/2005/8/layout/hierarchy4"/>
    <dgm:cxn modelId="{B4758A10-1A42-468F-9F0E-D389F19017B3}" type="presParOf" srcId="{866FD093-0E6F-4568-9536-B518F59A9978}" destId="{B2BD8FC1-7AB0-4441-8061-241E00FEFD48}" srcOrd="3" destOrd="0" presId="urn:microsoft.com/office/officeart/2005/8/layout/hierarchy4"/>
    <dgm:cxn modelId="{08266DAE-FA12-46C1-8E26-900238A56F12}" type="presParOf" srcId="{866FD093-0E6F-4568-9536-B518F59A9978}" destId="{142388D8-1595-48ED-B569-45D76B2D4371}" srcOrd="4" destOrd="0" presId="urn:microsoft.com/office/officeart/2005/8/layout/hierarchy4"/>
    <dgm:cxn modelId="{C0BB9289-220F-4EE0-8190-EE2A2BC0942C}" type="presParOf" srcId="{142388D8-1595-48ED-B569-45D76B2D4371}" destId="{802C3680-D9F1-4040-8BC1-D682CF04139E}" srcOrd="0" destOrd="0" presId="urn:microsoft.com/office/officeart/2005/8/layout/hierarchy4"/>
    <dgm:cxn modelId="{0958B220-97B0-43E7-9280-9EB0AC18B10B}" type="presParOf" srcId="{142388D8-1595-48ED-B569-45D76B2D4371}" destId="{B0685621-A8E9-46E3-BBB2-93B77F2DF15A}" srcOrd="1" destOrd="0" presId="urn:microsoft.com/office/officeart/2005/8/layout/hierarchy4"/>
    <dgm:cxn modelId="{95006108-4574-4BFF-90FF-C6D48A689338}" type="presParOf" srcId="{142388D8-1595-48ED-B569-45D76B2D4371}" destId="{A635CA02-1407-46FB-855B-90991AAFE021}" srcOrd="2" destOrd="0" presId="urn:microsoft.com/office/officeart/2005/8/layout/hierarchy4"/>
    <dgm:cxn modelId="{7E82C24B-C050-4069-8800-4F4DE462273C}" type="presParOf" srcId="{A635CA02-1407-46FB-855B-90991AAFE021}" destId="{1A668C1A-89A2-4B74-90DD-431750F57C7E}" srcOrd="0" destOrd="0" presId="urn:microsoft.com/office/officeart/2005/8/layout/hierarchy4"/>
    <dgm:cxn modelId="{51DCE0A6-D7D1-4086-BDD6-329E5512FF58}" type="presParOf" srcId="{1A668C1A-89A2-4B74-90DD-431750F57C7E}" destId="{FCFC67CF-9C73-43F1-BB52-92341C66C74C}" srcOrd="0" destOrd="0" presId="urn:microsoft.com/office/officeart/2005/8/layout/hierarchy4"/>
    <dgm:cxn modelId="{909A6565-4CA9-420B-8127-E3EC31AE359E}" type="presParOf" srcId="{1A668C1A-89A2-4B74-90DD-431750F57C7E}" destId="{141E535D-5968-4014-912B-1F0983844C0A}" srcOrd="1" destOrd="0" presId="urn:microsoft.com/office/officeart/2005/8/layout/hierarchy4"/>
    <dgm:cxn modelId="{E6B3D58F-6A03-4C8D-9343-F50526DD576F}" type="presParOf" srcId="{A635CA02-1407-46FB-855B-90991AAFE021}" destId="{8E063242-2FD1-4214-B69D-0AF2CD03F798}" srcOrd="1" destOrd="0" presId="urn:microsoft.com/office/officeart/2005/8/layout/hierarchy4"/>
    <dgm:cxn modelId="{2E0D8A24-F13D-49B6-B9CF-F08BFB00F6CD}" type="presParOf" srcId="{A635CA02-1407-46FB-855B-90991AAFE021}" destId="{62CD23DC-1730-49FD-8302-2B5E5C1B2723}" srcOrd="2" destOrd="0" presId="urn:microsoft.com/office/officeart/2005/8/layout/hierarchy4"/>
    <dgm:cxn modelId="{87451A55-8F45-4D94-89AF-20558A34826B}" type="presParOf" srcId="{62CD23DC-1730-49FD-8302-2B5E5C1B2723}" destId="{11BED4B9-A2E2-426D-9949-25105C84872B}" srcOrd="0" destOrd="0" presId="urn:microsoft.com/office/officeart/2005/8/layout/hierarchy4"/>
    <dgm:cxn modelId="{A4216C3D-F161-4F40-A536-E22EB49CA7C9}" type="presParOf" srcId="{62CD23DC-1730-49FD-8302-2B5E5C1B2723}" destId="{8B01B4D3-6291-4086-88B5-F6D9A32FE4B4}" srcOrd="1" destOrd="0" presId="urn:microsoft.com/office/officeart/2005/8/layout/hierarchy4"/>
    <dgm:cxn modelId="{0171AE09-8039-4436-B560-446E51A783B4}" type="presParOf" srcId="{A635CA02-1407-46FB-855B-90991AAFE021}" destId="{9357FB3F-E1C4-4D48-B870-28093F544163}" srcOrd="3" destOrd="0" presId="urn:microsoft.com/office/officeart/2005/8/layout/hierarchy4"/>
    <dgm:cxn modelId="{B7CA2A52-7380-45DB-ADC2-CE12FBF23AC1}" type="presParOf" srcId="{A635CA02-1407-46FB-855B-90991AAFE021}" destId="{E0585BC4-5CF9-4C45-BDBB-442E5A96FA3E}" srcOrd="4" destOrd="0" presId="urn:microsoft.com/office/officeart/2005/8/layout/hierarchy4"/>
    <dgm:cxn modelId="{E1B84855-577A-4316-BA4C-64EBB5562818}" type="presParOf" srcId="{E0585BC4-5CF9-4C45-BDBB-442E5A96FA3E}" destId="{F85F6ECF-7FBB-4C38-AB7A-696D24A2D0CA}" srcOrd="0" destOrd="0" presId="urn:microsoft.com/office/officeart/2005/8/layout/hierarchy4"/>
    <dgm:cxn modelId="{F70E66FC-0180-4B67-8A1E-3F4A29784639}" type="presParOf" srcId="{E0585BC4-5CF9-4C45-BDBB-442E5A96FA3E}" destId="{32FC6ADC-7158-4417-BAD5-4429CCB61ADB}" srcOrd="1" destOrd="0" presId="urn:microsoft.com/office/officeart/2005/8/layout/hierarchy4"/>
    <dgm:cxn modelId="{143650A1-C83D-4D97-B9CE-2BDBAC8AF1A1}" type="presParOf" srcId="{A635CA02-1407-46FB-855B-90991AAFE021}" destId="{65D6D511-B3A8-4A1A-A063-FE0C67E28838}" srcOrd="5" destOrd="0" presId="urn:microsoft.com/office/officeart/2005/8/layout/hierarchy4"/>
    <dgm:cxn modelId="{FE786456-C890-401F-A740-ADACB1F2580D}" type="presParOf" srcId="{A635CA02-1407-46FB-855B-90991AAFE021}" destId="{5DEECC12-65C3-4D23-AAE7-297B717708BE}" srcOrd="6" destOrd="0" presId="urn:microsoft.com/office/officeart/2005/8/layout/hierarchy4"/>
    <dgm:cxn modelId="{42D395C4-B905-426C-A08F-389E00E1BD2B}" type="presParOf" srcId="{5DEECC12-65C3-4D23-AAE7-297B717708BE}" destId="{0BA45DEF-975B-4ED9-98E2-624DCA1161C7}" srcOrd="0" destOrd="0" presId="urn:microsoft.com/office/officeart/2005/8/layout/hierarchy4"/>
    <dgm:cxn modelId="{5050F0F1-EECC-43F3-8D88-6AD2DBC9008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pt>
    <dgm:pt modelId="{9A51A61A-C8DC-4F07-983E-B948F355A10D}" type="pres">
      <dgm:prSet presAssocID="{A913786B-BDC4-4E0B-A0DA-027EB448BD6E}" presName="horzThree" presStyleCnt="0"/>
      <dgm:spPr/>
    </dgm:pt>
  </dgm:ptLst>
  <dgm:cxnLst>
    <dgm:cxn modelId="{1FF89C00-DFA9-4E7D-9657-183615EFCC77}" type="presOf" srcId="{66A6E281-6970-42F9-A999-54972EFC029D}" destId="{C38DAA83-CB65-49AC-8567-ACFF5C4BA856}"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FF767F35-B7BB-4E15-9220-C5FB37FE7905}" srcId="{93CC68B0-8010-485F-8C2D-6468441E17E5}" destId="{66A6E281-6970-42F9-A999-54972EFC029D}" srcOrd="0" destOrd="0" parTransId="{81F86871-D3C1-47BF-B0B4-BA979B877A2D}" sibTransId="{F04A9A3C-0863-488B-8954-D0A72D364715}"/>
    <dgm:cxn modelId="{CFC46C37-5CD8-40AA-B8FD-948C359D1392}" srcId="{93CC68B0-8010-485F-8C2D-6468441E17E5}" destId="{A913786B-BDC4-4E0B-A0DA-027EB448BD6E}" srcOrd="1" destOrd="0" parTransId="{014ACA8A-E53C-4683-9B2D-29A47A3AB9BE}" sibTransId="{BF3009ED-5F9C-4E1F-A627-D677A3707CB4}"/>
    <dgm:cxn modelId="{B685193C-B633-4878-9F7D-1896221F3F55}" type="presOf" srcId="{ACE837FE-9745-45F9-AB8B-8F5A05145C67}" destId="{EBA89E28-252F-4683-90FB-3304FB69E308}" srcOrd="0" destOrd="0" presId="urn:microsoft.com/office/officeart/2005/8/layout/hierarchy4"/>
    <dgm:cxn modelId="{AE1DF56F-C045-4887-AB75-15E69624B318}" type="presOf" srcId="{A913786B-BDC4-4E0B-A0DA-027EB448BD6E}" destId="{FECAFC11-6D77-400E-9493-F9B5222A6058}"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71E05480-4EAA-4314-9BF5-2A5DD54AB289}" type="presOf" srcId="{93CC68B0-8010-485F-8C2D-6468441E17E5}" destId="{B47AC32B-E12B-43C2-AAA3-E9A67EE71E4D}" srcOrd="0" destOrd="0" presId="urn:microsoft.com/office/officeart/2005/8/layout/hierarchy4"/>
    <dgm:cxn modelId="{E2E6C9E3-CD23-46D1-B439-185F6C54FAAA}" type="presOf" srcId="{56467849-D623-4DB4-8142-1F2A193F0A51}" destId="{B93D7E45-04DD-42AF-A980-F70567FBEDDF}" srcOrd="0" destOrd="0" presId="urn:microsoft.com/office/officeart/2005/8/layout/hierarchy4"/>
    <dgm:cxn modelId="{E6822222-C05B-4FAC-8398-5393455165AC}" type="presParOf" srcId="{EBA89E28-252F-4683-90FB-3304FB69E308}" destId="{D775CAE9-44D1-4885-8767-BE88FB3A7765}" srcOrd="0" destOrd="0" presId="urn:microsoft.com/office/officeart/2005/8/layout/hierarchy4"/>
    <dgm:cxn modelId="{CE399D10-F6F1-42D6-A790-124CFDBF819B}" type="presParOf" srcId="{D775CAE9-44D1-4885-8767-BE88FB3A7765}" destId="{B93D7E45-04DD-42AF-A980-F70567FBEDDF}" srcOrd="0" destOrd="0" presId="urn:microsoft.com/office/officeart/2005/8/layout/hierarchy4"/>
    <dgm:cxn modelId="{04CA81C7-B8E1-4487-A614-834BCA3B9321}" type="presParOf" srcId="{D775CAE9-44D1-4885-8767-BE88FB3A7765}" destId="{A34F34B9-142E-48A4-B8B2-BF10AD2C5228}" srcOrd="1" destOrd="0" presId="urn:microsoft.com/office/officeart/2005/8/layout/hierarchy4"/>
    <dgm:cxn modelId="{C6EA736C-D95E-41AA-8079-D27227A9BB9F}" type="presParOf" srcId="{D775CAE9-44D1-4885-8767-BE88FB3A7765}" destId="{866FD093-0E6F-4568-9536-B518F59A9978}" srcOrd="2" destOrd="0" presId="urn:microsoft.com/office/officeart/2005/8/layout/hierarchy4"/>
    <dgm:cxn modelId="{8B498206-F198-4D17-AD24-2A25E46751DB}" type="presParOf" srcId="{866FD093-0E6F-4568-9536-B518F59A9978}" destId="{C32A117B-0F4A-462D-8853-721328E827D2}" srcOrd="0" destOrd="0" presId="urn:microsoft.com/office/officeart/2005/8/layout/hierarchy4"/>
    <dgm:cxn modelId="{A5EB32B0-154A-4CFD-90DB-7D24EB25236C}" type="presParOf" srcId="{C32A117B-0F4A-462D-8853-721328E827D2}" destId="{B47AC32B-E12B-43C2-AAA3-E9A67EE71E4D}" srcOrd="0" destOrd="0" presId="urn:microsoft.com/office/officeart/2005/8/layout/hierarchy4"/>
    <dgm:cxn modelId="{3A2D383E-B2EA-47EA-9093-5E5D6DFDC059}" type="presParOf" srcId="{C32A117B-0F4A-462D-8853-721328E827D2}" destId="{251E681A-3B23-4159-B716-E999D01DE0DA}" srcOrd="1" destOrd="0" presId="urn:microsoft.com/office/officeart/2005/8/layout/hierarchy4"/>
    <dgm:cxn modelId="{74F3C6CF-E912-4CF6-8743-5E2B308D1B13}" type="presParOf" srcId="{C32A117B-0F4A-462D-8853-721328E827D2}" destId="{3D3AD814-E8E9-4925-B88E-CE21E575FDC2}" srcOrd="2" destOrd="0" presId="urn:microsoft.com/office/officeart/2005/8/layout/hierarchy4"/>
    <dgm:cxn modelId="{FF0A79A3-9983-4916-9EED-BCF5854560CF}" type="presParOf" srcId="{3D3AD814-E8E9-4925-B88E-CE21E575FDC2}" destId="{F8C65545-9FFD-4F25-98FD-141DD87EC5E7}" srcOrd="0" destOrd="0" presId="urn:microsoft.com/office/officeart/2005/8/layout/hierarchy4"/>
    <dgm:cxn modelId="{E572748F-D575-49E0-98A9-FACC0723574B}" type="presParOf" srcId="{F8C65545-9FFD-4F25-98FD-141DD87EC5E7}" destId="{C38DAA83-CB65-49AC-8567-ACFF5C4BA856}" srcOrd="0" destOrd="0" presId="urn:microsoft.com/office/officeart/2005/8/layout/hierarchy4"/>
    <dgm:cxn modelId="{F0338DEE-36AB-457A-870A-4C9E69773E17}" type="presParOf" srcId="{F8C65545-9FFD-4F25-98FD-141DD87EC5E7}" destId="{B871D3CC-F3FC-4C37-9E95-DD098D1AC821}" srcOrd="1" destOrd="0" presId="urn:microsoft.com/office/officeart/2005/8/layout/hierarchy4"/>
    <dgm:cxn modelId="{BFC45E2A-EE37-4761-AA71-2762913787E2}" type="presParOf" srcId="{3D3AD814-E8E9-4925-B88E-CE21E575FDC2}" destId="{FD25AE7E-A073-41F7-83A5-A41826BFAB50}" srcOrd="1" destOrd="0" presId="urn:microsoft.com/office/officeart/2005/8/layout/hierarchy4"/>
    <dgm:cxn modelId="{F1575BB5-2F7F-4F12-B308-DAF8C6D6DEB6}" type="presParOf" srcId="{3D3AD814-E8E9-4925-B88E-CE21E575FDC2}" destId="{082898CF-B5A5-43C0-B7CA-FC4699AFB7A4}" srcOrd="2" destOrd="0" presId="urn:microsoft.com/office/officeart/2005/8/layout/hierarchy4"/>
    <dgm:cxn modelId="{7D749145-407D-4206-9F39-D9253CCBD6C1}" type="presParOf" srcId="{082898CF-B5A5-43C0-B7CA-FC4699AFB7A4}" destId="{FECAFC11-6D77-400E-9493-F9B5222A6058}" srcOrd="0" destOrd="0" presId="urn:microsoft.com/office/officeart/2005/8/layout/hierarchy4"/>
    <dgm:cxn modelId="{C32593CA-0B06-4C89-BDAD-7951604BE9DF}"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37BFE30E-5703-42B7-A2EF-79961FC9B000}" srcId="{34EF928A-F741-415C-AFFA-AF9A0ABFBF6B}" destId="{F5A7E048-078A-49CC-8008-788048F57E28}" srcOrd="0" destOrd="0" parTransId="{C4240474-D800-4236-B82C-89CFC542D76D}" sibTransId="{92BC0949-E1B4-49AE-82DC-41F2E822A351}"/>
    <dgm:cxn modelId="{C00DE112-D62D-4E73-B8B4-B3AF0252E998}" type="presOf" srcId="{F5A7E048-078A-49CC-8008-788048F57E28}" destId="{FFFD9E49-4300-49C3-A699-E874E7E4C41A}" srcOrd="0" destOrd="0" presId="urn:microsoft.com/office/officeart/2005/8/layout/hierarchy4"/>
    <dgm:cxn modelId="{745EF013-1D59-4738-B548-7898BD9521AE}" type="presOf" srcId="{66A6E281-6970-42F9-A999-54972EFC029D}" destId="{C38DAA83-CB65-49AC-8567-ACFF5C4BA856}" srcOrd="0" destOrd="0" presId="urn:microsoft.com/office/officeart/2005/8/layout/hierarchy4"/>
    <dgm:cxn modelId="{D60C1C29-22B0-4FD8-B972-FB503889CC14}" type="presOf" srcId="{12305853-5056-47B8-9891-2CA853819B17}" destId="{4BCC6D40-38C1-4628-B411-2F957D6B9789}" srcOrd="0" destOrd="0" presId="urn:microsoft.com/office/officeart/2005/8/layout/hierarchy4"/>
    <dgm:cxn modelId="{42FB062C-6A64-4F17-8D74-B85C11753F4A}" type="presOf" srcId="{56467849-D623-4DB4-8142-1F2A193F0A51}" destId="{B93D7E45-04DD-42AF-A980-F70567FBEDDF}" srcOrd="0" destOrd="0" presId="urn:microsoft.com/office/officeart/2005/8/layout/hierarchy4"/>
    <dgm:cxn modelId="{6DF62435-CBB6-4FC0-A83B-0136309B84F6}" type="presOf" srcId="{B6DC169E-4E02-404E-ADBF-D6287FFE69C2}" destId="{E1549871-B05D-41C2-A4AE-85BE60C25676}"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7EB9BC3E-5F99-4C46-A435-F37FC6F7897A}" srcId="{56467849-D623-4DB4-8142-1F2A193F0A51}" destId="{34EF928A-F741-415C-AFFA-AF9A0ABFBF6B}" srcOrd="2" destOrd="0" parTransId="{F2FB6DF7-9817-4033-94C8-DA10AF0D90E5}" sibTransId="{F33E9A30-B63F-49F9-A435-4806B552E6BD}"/>
    <dgm:cxn modelId="{35CE7C5B-14D9-4C8F-B5E5-EAE8A1207CA7}" type="presOf" srcId="{34EF928A-F741-415C-AFFA-AF9A0ABFBF6B}" destId="{C1A40E7B-6C28-439E-810C-CD93B32DB0BA}" srcOrd="0" destOrd="0" presId="urn:microsoft.com/office/officeart/2005/8/layout/hierarchy4"/>
    <dgm:cxn modelId="{38A7EE60-3FB0-49EB-8442-E1DD8587B3B6}" type="presOf" srcId="{7CB2CD1A-D604-4885-9DF4-4895E15BD372}" destId="{DA6F3BDF-444E-4FBD-8E85-368607583A8F}"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1555171-A7AC-43BF-A9B2-981BD9DA2F63}" srcId="{56467849-D623-4DB4-8142-1F2A193F0A51}" destId="{3F652AAA-7CC8-4501-916F-749AB6DD6F89}" srcOrd="1" destOrd="0" parTransId="{FF4736DE-F469-4AD1-853F-429623B9A74F}" sibTransId="{0C240723-5103-40A0-8835-837A7E6E706B}"/>
    <dgm:cxn modelId="{6620537C-33C0-4EB8-B8FF-B05C439EE0BF}" type="presOf" srcId="{ACE837FE-9745-45F9-AB8B-8F5A05145C67}" destId="{EBA89E28-252F-4683-90FB-3304FB69E308}" srcOrd="0" destOrd="0" presId="urn:microsoft.com/office/officeart/2005/8/layout/hierarchy4"/>
    <dgm:cxn modelId="{6380BD82-655F-4672-A4A2-10C495F8C35A}" type="presOf" srcId="{3F652AAA-7CC8-4501-916F-749AB6DD6F89}" destId="{B35AB213-84E2-4DD8-B699-AFF558E8DE2B}"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438F8592-A404-46F5-81CC-C937C0203894}" type="presOf" srcId="{FA8A679F-EA11-4A19-B2FE-E551AF3832CF}" destId="{763365A9-55F3-419B-A776-890ADAB4DC5B}"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CAD1BDC5-0AC6-4290-91E9-3DC5EFAFEF7B}" srcId="{3F652AAA-7CC8-4501-916F-749AB6DD6F89}" destId="{12305853-5056-47B8-9891-2CA853819B17}" srcOrd="0" destOrd="0" parTransId="{DD945D34-53D0-4568-9C32-FD22D7F213BC}" sibTransId="{398FDB15-5121-4702-8192-F9CD3A19C988}"/>
    <dgm:cxn modelId="{BDFF86ED-6FE0-4838-9AB7-4AA01E38785A}" type="presOf" srcId="{0093F378-60B8-4459-8877-29AB5FD73FFB}" destId="{B05851AB-2C31-4E4C-965D-989B0A05466E}" srcOrd="0" destOrd="0" presId="urn:microsoft.com/office/officeart/2005/8/layout/hierarchy4"/>
    <dgm:cxn modelId="{CF864AEB-05FC-4793-B1F8-416BD3E7FD09}" type="presParOf" srcId="{EBA89E28-252F-4683-90FB-3304FB69E308}" destId="{D775CAE9-44D1-4885-8767-BE88FB3A7765}" srcOrd="0" destOrd="0" presId="urn:microsoft.com/office/officeart/2005/8/layout/hierarchy4"/>
    <dgm:cxn modelId="{94035449-0143-4833-983C-B532592192E0}" type="presParOf" srcId="{D775CAE9-44D1-4885-8767-BE88FB3A7765}" destId="{B93D7E45-04DD-42AF-A980-F70567FBEDDF}" srcOrd="0" destOrd="0" presId="urn:microsoft.com/office/officeart/2005/8/layout/hierarchy4"/>
    <dgm:cxn modelId="{B6664E42-96EF-42E0-A6C6-03CDC5034A24}" type="presParOf" srcId="{D775CAE9-44D1-4885-8767-BE88FB3A7765}" destId="{A34F34B9-142E-48A4-B8B2-BF10AD2C5228}" srcOrd="1" destOrd="0" presId="urn:microsoft.com/office/officeart/2005/8/layout/hierarchy4"/>
    <dgm:cxn modelId="{C5913CB5-1DB8-455A-9E77-7EE499827B17}" type="presParOf" srcId="{D775CAE9-44D1-4885-8767-BE88FB3A7765}" destId="{866FD093-0E6F-4568-9536-B518F59A9978}" srcOrd="2" destOrd="0" presId="urn:microsoft.com/office/officeart/2005/8/layout/hierarchy4"/>
    <dgm:cxn modelId="{8BC1FA48-7ADB-40B6-9F12-88692728378A}" type="presParOf" srcId="{866FD093-0E6F-4568-9536-B518F59A9978}" destId="{FC99C107-A5D5-4EDF-A905-731855EC4DD1}" srcOrd="0" destOrd="0" presId="urn:microsoft.com/office/officeart/2005/8/layout/hierarchy4"/>
    <dgm:cxn modelId="{96593791-CC51-4821-B114-70AC01AF1782}" type="presParOf" srcId="{FC99C107-A5D5-4EDF-A905-731855EC4DD1}" destId="{DA6F3BDF-444E-4FBD-8E85-368607583A8F}" srcOrd="0" destOrd="0" presId="urn:microsoft.com/office/officeart/2005/8/layout/hierarchy4"/>
    <dgm:cxn modelId="{A2D5045E-B6E2-44C9-A8CC-E9A0719BBD06}" type="presParOf" srcId="{FC99C107-A5D5-4EDF-A905-731855EC4DD1}" destId="{C9AF3B95-12B0-4CB5-A65A-249107B319F1}" srcOrd="1" destOrd="0" presId="urn:microsoft.com/office/officeart/2005/8/layout/hierarchy4"/>
    <dgm:cxn modelId="{B1118F32-5429-4C60-A950-C25C0A55517A}" type="presParOf" srcId="{FC99C107-A5D5-4EDF-A905-731855EC4DD1}" destId="{F427C717-1490-4FB7-8929-517D8903080C}" srcOrd="2" destOrd="0" presId="urn:microsoft.com/office/officeart/2005/8/layout/hierarchy4"/>
    <dgm:cxn modelId="{4C9F3CB3-5678-45C1-AAD5-D4D64372745D}" type="presParOf" srcId="{F427C717-1490-4FB7-8929-517D8903080C}" destId="{CB96E6A6-5E87-4552-9940-27914A39C475}" srcOrd="0" destOrd="0" presId="urn:microsoft.com/office/officeart/2005/8/layout/hierarchy4"/>
    <dgm:cxn modelId="{B34159E2-F5C7-4608-930F-2D39ACDA497D}" type="presParOf" srcId="{CB96E6A6-5E87-4552-9940-27914A39C475}" destId="{B05851AB-2C31-4E4C-965D-989B0A05466E}" srcOrd="0" destOrd="0" presId="urn:microsoft.com/office/officeart/2005/8/layout/hierarchy4"/>
    <dgm:cxn modelId="{8AF132FA-6141-4B03-BBE4-F3D32710ADB6}" type="presParOf" srcId="{CB96E6A6-5E87-4552-9940-27914A39C475}" destId="{4726C7B6-C4B4-40D3-A237-2B68553715B9}" srcOrd="1" destOrd="0" presId="urn:microsoft.com/office/officeart/2005/8/layout/hierarchy4"/>
    <dgm:cxn modelId="{55D6D2E4-9E42-44CD-878A-DF4C76EE9C31}" type="presParOf" srcId="{F427C717-1490-4FB7-8929-517D8903080C}" destId="{5D2202BE-6501-4DF6-9C0B-5FEAF861E24F}" srcOrd="1" destOrd="0" presId="urn:microsoft.com/office/officeart/2005/8/layout/hierarchy4"/>
    <dgm:cxn modelId="{9C6AABE2-200B-440D-BC04-3E4F73BEE295}" type="presParOf" srcId="{F427C717-1490-4FB7-8929-517D8903080C}" destId="{39D7EA0B-A637-4D66-BC72-31E3DE242672}" srcOrd="2" destOrd="0" presId="urn:microsoft.com/office/officeart/2005/8/layout/hierarchy4"/>
    <dgm:cxn modelId="{74C3D415-EC03-47A4-8F15-9859E9A2BEAE}" type="presParOf" srcId="{39D7EA0B-A637-4D66-BC72-31E3DE242672}" destId="{E1549871-B05D-41C2-A4AE-85BE60C25676}" srcOrd="0" destOrd="0" presId="urn:microsoft.com/office/officeart/2005/8/layout/hierarchy4"/>
    <dgm:cxn modelId="{873778B5-62CB-4B8F-81E0-5E4A33F0A4DD}" type="presParOf" srcId="{39D7EA0B-A637-4D66-BC72-31E3DE242672}" destId="{E56A2361-02EA-419E-A6C5-BE8F3A6BD759}" srcOrd="1" destOrd="0" presId="urn:microsoft.com/office/officeart/2005/8/layout/hierarchy4"/>
    <dgm:cxn modelId="{1FE9F72F-CE32-4A83-A949-7193787CD3E5}" type="presParOf" srcId="{866FD093-0E6F-4568-9536-B518F59A9978}" destId="{8021CA7B-7E08-45CF-9EC9-BD3FFFAB780D}" srcOrd="1" destOrd="0" presId="urn:microsoft.com/office/officeart/2005/8/layout/hierarchy4"/>
    <dgm:cxn modelId="{987D480E-5F3D-4E0B-92A0-4FF6EF6FEF5F}" type="presParOf" srcId="{866FD093-0E6F-4568-9536-B518F59A9978}" destId="{35423338-80B4-4569-943E-FF6F7832ED1D}" srcOrd="2" destOrd="0" presId="urn:microsoft.com/office/officeart/2005/8/layout/hierarchy4"/>
    <dgm:cxn modelId="{53DCEEFD-8D6E-4B57-B374-73E87D9CD8FA}" type="presParOf" srcId="{35423338-80B4-4569-943E-FF6F7832ED1D}" destId="{B35AB213-84E2-4DD8-B699-AFF558E8DE2B}" srcOrd="0" destOrd="0" presId="urn:microsoft.com/office/officeart/2005/8/layout/hierarchy4"/>
    <dgm:cxn modelId="{011B8FEB-CC52-49B2-AEDF-50E25345B918}" type="presParOf" srcId="{35423338-80B4-4569-943E-FF6F7832ED1D}" destId="{E7DD5965-F1B5-4E59-8D74-BCC712B614DA}" srcOrd="1" destOrd="0" presId="urn:microsoft.com/office/officeart/2005/8/layout/hierarchy4"/>
    <dgm:cxn modelId="{087F6E6F-F0EB-4010-905E-00E76E84599C}" type="presParOf" srcId="{35423338-80B4-4569-943E-FF6F7832ED1D}" destId="{E756BB87-6B5E-4944-B1E7-E5D777528E35}" srcOrd="2" destOrd="0" presId="urn:microsoft.com/office/officeart/2005/8/layout/hierarchy4"/>
    <dgm:cxn modelId="{2D2C8204-D248-40CD-9DBF-73112133C866}" type="presParOf" srcId="{E756BB87-6B5E-4944-B1E7-E5D777528E35}" destId="{DA5B81CC-35DE-49D6-A12E-022FED761C35}" srcOrd="0" destOrd="0" presId="urn:microsoft.com/office/officeart/2005/8/layout/hierarchy4"/>
    <dgm:cxn modelId="{1F1B1861-06B4-4E29-91B7-0BB9C47D4445}" type="presParOf" srcId="{DA5B81CC-35DE-49D6-A12E-022FED761C35}" destId="{4BCC6D40-38C1-4628-B411-2F957D6B9789}" srcOrd="0" destOrd="0" presId="urn:microsoft.com/office/officeart/2005/8/layout/hierarchy4"/>
    <dgm:cxn modelId="{E1E87E9C-937D-4580-B3B0-B868CBA9C274}" type="presParOf" srcId="{DA5B81CC-35DE-49D6-A12E-022FED761C35}" destId="{CB06039B-4A8F-455B-A734-E7B337AB4A74}" srcOrd="1" destOrd="0" presId="urn:microsoft.com/office/officeart/2005/8/layout/hierarchy4"/>
    <dgm:cxn modelId="{1421E90C-2092-4865-B34D-AE1A94C68ADD}" type="presParOf" srcId="{866FD093-0E6F-4568-9536-B518F59A9978}" destId="{419DCA2B-DF7B-43E0-AB7C-21C782BD8715}" srcOrd="3" destOrd="0" presId="urn:microsoft.com/office/officeart/2005/8/layout/hierarchy4"/>
    <dgm:cxn modelId="{A35F975A-E54B-4192-9BB5-CDCC7C26B45F}" type="presParOf" srcId="{866FD093-0E6F-4568-9536-B518F59A9978}" destId="{3D99555A-AEAC-4A00-A540-8DEDE27D67E0}" srcOrd="4" destOrd="0" presId="urn:microsoft.com/office/officeart/2005/8/layout/hierarchy4"/>
    <dgm:cxn modelId="{324578B7-E2AA-410C-B5F6-40DB7C7ED8A6}" type="presParOf" srcId="{3D99555A-AEAC-4A00-A540-8DEDE27D67E0}" destId="{C1A40E7B-6C28-439E-810C-CD93B32DB0BA}" srcOrd="0" destOrd="0" presId="urn:microsoft.com/office/officeart/2005/8/layout/hierarchy4"/>
    <dgm:cxn modelId="{10132939-E53C-4D69-A034-88E9491D75E4}" type="presParOf" srcId="{3D99555A-AEAC-4A00-A540-8DEDE27D67E0}" destId="{D058A1A0-65AD-4EAF-9384-DDB3AFEA6171}" srcOrd="1" destOrd="0" presId="urn:microsoft.com/office/officeart/2005/8/layout/hierarchy4"/>
    <dgm:cxn modelId="{C476905D-D2B2-4C53-9FCB-42F5B95E99A1}" type="presParOf" srcId="{3D99555A-AEAC-4A00-A540-8DEDE27D67E0}" destId="{2A00E87B-18EF-465D-B844-1096C0FB81D6}" srcOrd="2" destOrd="0" presId="urn:microsoft.com/office/officeart/2005/8/layout/hierarchy4"/>
    <dgm:cxn modelId="{DBCED96D-6F32-4C7B-BE58-CC0A99E2258E}" type="presParOf" srcId="{2A00E87B-18EF-465D-B844-1096C0FB81D6}" destId="{60E963AF-0A7B-49C9-B497-DCBDD3A7A38C}" srcOrd="0" destOrd="0" presId="urn:microsoft.com/office/officeart/2005/8/layout/hierarchy4"/>
    <dgm:cxn modelId="{37B58542-C00B-4F53-82B3-0256246487AE}" type="presParOf" srcId="{60E963AF-0A7B-49C9-B497-DCBDD3A7A38C}" destId="{FFFD9E49-4300-49C3-A699-E874E7E4C41A}" srcOrd="0" destOrd="0" presId="urn:microsoft.com/office/officeart/2005/8/layout/hierarchy4"/>
    <dgm:cxn modelId="{F13AABB5-D337-4F66-B49F-7C970D9667EE}" type="presParOf" srcId="{60E963AF-0A7B-49C9-B497-DCBDD3A7A38C}" destId="{CD35E3DC-A503-44D2-954A-C609B93A4BC9}" srcOrd="1" destOrd="0" presId="urn:microsoft.com/office/officeart/2005/8/layout/hierarchy4"/>
    <dgm:cxn modelId="{43BC503C-40C0-40CE-93AE-78733E664302}" type="presParOf" srcId="{866FD093-0E6F-4568-9536-B518F59A9978}" destId="{2E23E268-827D-4DDB-89CD-CE89F182881D}" srcOrd="5" destOrd="0" presId="urn:microsoft.com/office/officeart/2005/8/layout/hierarchy4"/>
    <dgm:cxn modelId="{DFE10A86-901A-44AF-943E-6897F8B37BF8}" type="presParOf" srcId="{866FD093-0E6F-4568-9536-B518F59A9978}" destId="{5DCCA35C-9D9B-4A00-A2F3-1FE89408A2B7}" srcOrd="6" destOrd="0" presId="urn:microsoft.com/office/officeart/2005/8/layout/hierarchy4"/>
    <dgm:cxn modelId="{3605B057-405E-4352-BBD4-30E5B48BE3A1}" type="presParOf" srcId="{5DCCA35C-9D9B-4A00-A2F3-1FE89408A2B7}" destId="{763365A9-55F3-419B-A776-890ADAB4DC5B}" srcOrd="0" destOrd="0" presId="urn:microsoft.com/office/officeart/2005/8/layout/hierarchy4"/>
    <dgm:cxn modelId="{B9F4AB31-269D-4FCA-AC4C-E35557A6806C}" type="presParOf" srcId="{5DCCA35C-9D9B-4A00-A2F3-1FE89408A2B7}" destId="{3D52828C-EAAF-4EDC-9093-5FF8FF5F4094}" srcOrd="1" destOrd="0" presId="urn:microsoft.com/office/officeart/2005/8/layout/hierarchy4"/>
    <dgm:cxn modelId="{3807287B-DCDD-4EBC-8428-5EA849788D36}" type="presParOf" srcId="{5DCCA35C-9D9B-4A00-A2F3-1FE89408A2B7}" destId="{D60B7C87-B0D1-4114-AC89-BA9EC919961B}" srcOrd="2" destOrd="0" presId="urn:microsoft.com/office/officeart/2005/8/layout/hierarchy4"/>
    <dgm:cxn modelId="{D82D832C-FC01-4123-AF16-15B0156FEDAD}" type="presParOf" srcId="{D60B7C87-B0D1-4114-AC89-BA9EC919961B}" destId="{F8C65545-9FFD-4F25-98FD-141DD87EC5E7}" srcOrd="0" destOrd="0" presId="urn:microsoft.com/office/officeart/2005/8/layout/hierarchy4"/>
    <dgm:cxn modelId="{6484ECE2-1745-4B23-96FD-A20E3F0E56E8}" type="presParOf" srcId="{F8C65545-9FFD-4F25-98FD-141DD87EC5E7}" destId="{C38DAA83-CB65-49AC-8567-ACFF5C4BA856}" srcOrd="0" destOrd="0" presId="urn:microsoft.com/office/officeart/2005/8/layout/hierarchy4"/>
    <dgm:cxn modelId="{D5503DB7-8BFF-4D3A-8B29-F09CA103FED9}"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b="1">
              <a:latin typeface="微軟正黑體" panose="020B0604030504040204" pitchFamily="34" charset="-120"/>
              <a:ea typeface="微軟正黑體" panose="020B0604030504040204" pitchFamily="34" charset="-120"/>
              <a:cs typeface="+mn-cs"/>
            </a:rPr>
            <a:t>食品群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dgm:spPr>
      <dgm:t>
        <a:bodyPr/>
        <a:lstStyle/>
        <a:p>
          <a:r>
            <a:rPr lang="zh-TW" altLang="en-US" b="1">
              <a:latin typeface="微軟正黑體" panose="020B0604030504040204" pitchFamily="34" charset="-120"/>
              <a:ea typeface="微軟正黑體" panose="020B0604030504040204" pitchFamily="34" charset="-120"/>
              <a:cs typeface="+mn-cs"/>
            </a:rPr>
            <a:t>食品加工科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水產食品科</a:t>
          </a:r>
          <a:endParaRPr lang="en-US" altLang="zh-TW" b="1">
            <a:latin typeface="微軟正黑體" panose="020B0604030504040204" pitchFamily="34" charset="-120"/>
            <a:ea typeface="微軟正黑體" panose="020B0604030504040204" pitchFamily="34" charset="-120"/>
            <a:cs typeface="+mn-cs"/>
          </a:endParaRPr>
        </a:p>
        <a:p>
          <a:r>
            <a:rPr lang="en-US" altLang="zh-TW" b="1">
              <a:latin typeface="微軟正黑體" panose="020B0604030504040204" pitchFamily="34" charset="-120"/>
              <a:ea typeface="微軟正黑體" panose="020B0604030504040204" pitchFamily="34" charset="-120"/>
              <a:cs typeface="+mn-cs"/>
            </a:rPr>
            <a:t>(</a:t>
          </a:r>
          <a:r>
            <a:rPr lang="zh-TW" altLang="en-US" b="1">
              <a:latin typeface="微軟正黑體" panose="020B0604030504040204" pitchFamily="34" charset="-120"/>
              <a:ea typeface="微軟正黑體" panose="020B0604030504040204" pitchFamily="34" charset="-120"/>
              <a:cs typeface="+mn-cs"/>
            </a:rPr>
            <a:t>產特</a:t>
          </a:r>
          <a:r>
            <a:rPr lang="en-US" altLang="zh-TW" b="1">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內埔農工</a:t>
          </a:r>
          <a:endParaRPr lang="zh-TW" altLang="en-US" b="1" dirty="0">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東港海事</a:t>
          </a:r>
          <a:endParaRPr lang="zh-TW" altLang="en-US" b="1" dirty="0">
            <a:latin typeface="微軟正黑體" panose="020B0604030504040204" pitchFamily="34" charset="-120"/>
            <a:ea typeface="微軟正黑體" panose="020B0604030504040204" pitchFamily="34" charset="-120"/>
            <a:cs typeface="+mn-cs"/>
          </a:endParaRP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03A00-62D3-41B8-939A-687D414BA4CA}">
      <dgm:prSet phldrT="[文字]"/>
      <dgm:spPr>
        <a:xfrm>
          <a:off x="5596630" y="3112851"/>
          <a:ext cx="2632025" cy="1412153"/>
        </a:xfrm>
      </dgm:spPr>
      <dgm:t>
        <a:bodyPr/>
        <a:lstStyle/>
        <a:p>
          <a:r>
            <a:rPr lang="zh-TW" altLang="en-US" b="1" dirty="0">
              <a:latin typeface="微軟正黑體" panose="020B0604030504040204" pitchFamily="34" charset="-120"/>
              <a:ea typeface="微軟正黑體" panose="020B0604030504040204" pitchFamily="34" charset="-120"/>
              <a:cs typeface="+mn-cs"/>
            </a:rPr>
            <a:t>烘焙科</a:t>
          </a: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佳冬高農</a:t>
          </a: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4">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4">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3">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4">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735C3476-7DC5-4B87-85DF-56745103B70B}" type="pres">
      <dgm:prSet presAssocID="{0C240723-5103-40A0-8835-837A7E6E706B}" presName="sibSpaceTwo" presStyleCnt="0"/>
      <dgm:spPr/>
    </dgm:pt>
    <dgm:pt modelId="{BC43AC9F-7177-4DEA-A7A6-E7E1FF02C50A}" type="pres">
      <dgm:prSet presAssocID="{07E03A00-62D3-41B8-939A-687D414BA4CA}" presName="vertTwo" presStyleCnt="0"/>
      <dgm:spPr/>
    </dgm:pt>
    <dgm:pt modelId="{1A78AD87-43B1-4ABA-96C2-140CBD1A232C}" type="pres">
      <dgm:prSet presAssocID="{07E03A00-62D3-41B8-939A-687D414BA4CA}" presName="txTwo" presStyleLbl="node2" presStyleIdx="2" presStyleCnt="3">
        <dgm:presLayoutVars>
          <dgm:chPref val="3"/>
        </dgm:presLayoutVars>
      </dgm:prSet>
      <dgm:spPr/>
    </dgm:pt>
    <dgm:pt modelId="{761E5A7D-5D52-43DA-A2F5-5CEB2129890C}" type="pres">
      <dgm:prSet presAssocID="{07E03A00-62D3-41B8-939A-687D414BA4CA}" presName="parTransTwo" presStyleCnt="0"/>
      <dgm:spPr/>
    </dgm:pt>
    <dgm:pt modelId="{12FDD073-BC4D-4FC6-A209-DEA4B7D0FBC1}" type="pres">
      <dgm:prSet presAssocID="{07E03A00-62D3-41B8-939A-687D414BA4CA}" presName="horzTwo" presStyleCnt="0"/>
      <dgm:spPr/>
    </dgm:pt>
    <dgm:pt modelId="{A0A2918E-AC4B-4ED9-A5B1-B2BE30913151}" type="pres">
      <dgm:prSet presAssocID="{2BDA1213-DE1E-43F6-A09B-C52376C900D0}" presName="vertThree" presStyleCnt="0"/>
      <dgm:spPr/>
    </dgm:pt>
    <dgm:pt modelId="{C0E67459-780B-43DF-8130-17CD260479A5}" type="pres">
      <dgm:prSet presAssocID="{2BDA1213-DE1E-43F6-A09B-C52376C900D0}" presName="txThree" presStyleLbl="node3" presStyleIdx="3" presStyleCnt="4">
        <dgm:presLayoutVars>
          <dgm:chPref val="3"/>
        </dgm:presLayoutVars>
      </dgm:prSet>
      <dgm:spPr/>
    </dgm:pt>
    <dgm:pt modelId="{D37E2393-3097-46F9-9AE2-32B068B29C6A}" type="pres">
      <dgm:prSet presAssocID="{2BDA1213-DE1E-43F6-A09B-C52376C900D0}" presName="horzThree" presStyleCnt="0"/>
      <dgm:spPr/>
    </dgm:pt>
  </dgm:ptLst>
  <dgm:cxnLst>
    <dgm:cxn modelId="{9E888A00-1116-4015-8B56-D3085FA9C2B8}" srcId="{07E03A00-62D3-41B8-939A-687D414BA4CA}" destId="{2BDA1213-DE1E-43F6-A09B-C52376C900D0}" srcOrd="0" destOrd="0" parTransId="{B7E02507-F5A2-4675-A1BA-7E4BE3C55E52}" sibTransId="{1C8A57C6-EB5A-4A16-AA1B-FB3FB565D28A}"/>
    <dgm:cxn modelId="{74CE3B03-5C34-46BD-A213-F74C49C7B5EF}" srcId="{ACE837FE-9745-45F9-AB8B-8F5A05145C67}" destId="{56467849-D623-4DB4-8142-1F2A193F0A51}" srcOrd="0" destOrd="0" parTransId="{B8263297-371A-4141-8511-C8D3757CC1C6}" sibTransId="{1B806640-92DC-4A0C-B488-A1EF5D38FA63}"/>
    <dgm:cxn modelId="{0971EE2A-30F8-4DED-97A6-A47DFD95EC22}" type="presOf" srcId="{7CB2CD1A-D604-4885-9DF4-4895E15BD372}" destId="{DA6F3BDF-444E-4FBD-8E85-368607583A8F}" srcOrd="0" destOrd="0" presId="urn:microsoft.com/office/officeart/2005/8/layout/hierarchy4"/>
    <dgm:cxn modelId="{D3378F36-F27F-409A-A000-9A39F182C467}" type="presOf" srcId="{0093F378-60B8-4459-8877-29AB5FD73FFB}" destId="{B05851AB-2C31-4E4C-965D-989B0A05466E}" srcOrd="0" destOrd="0" presId="urn:microsoft.com/office/officeart/2005/8/layout/hierarchy4"/>
    <dgm:cxn modelId="{9E1FA736-D0F9-4D9F-8D5F-4EBC91B96632}" type="presOf" srcId="{3F652AAA-7CC8-4501-916F-749AB6DD6F89}" destId="{B35AB213-84E2-4DD8-B699-AFF558E8DE2B}" srcOrd="0" destOrd="0" presId="urn:microsoft.com/office/officeart/2005/8/layout/hierarchy4"/>
    <dgm:cxn modelId="{2329603F-C6DA-47EC-B761-EDEA0C32427F}" type="presOf" srcId="{07E03A00-62D3-41B8-939A-687D414BA4CA}" destId="{1A78AD87-43B1-4ABA-96C2-140CBD1A232C}" srcOrd="0" destOrd="0" presId="urn:microsoft.com/office/officeart/2005/8/layout/hierarchy4"/>
    <dgm:cxn modelId="{E05F0B43-B373-4EB2-B760-8E6B6E3C1102}"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1555171-A7AC-43BF-A9B2-981BD9DA2F63}" srcId="{56467849-D623-4DB4-8142-1F2A193F0A51}" destId="{3F652AAA-7CC8-4501-916F-749AB6DD6F89}" srcOrd="1" destOrd="0" parTransId="{FF4736DE-F469-4AD1-853F-429623B9A74F}" sibTransId="{0C240723-5103-40A0-8835-837A7E6E706B}"/>
    <dgm:cxn modelId="{3025AF77-C307-4B77-8870-95D6B9CC178B}" type="presOf" srcId="{12305853-5056-47B8-9891-2CA853819B17}" destId="{4BCC6D40-38C1-4628-B411-2F957D6B9789}" srcOrd="0" destOrd="0" presId="urn:microsoft.com/office/officeart/2005/8/layout/hierarchy4"/>
    <dgm:cxn modelId="{D088EE7E-9EB7-4B9F-A6F4-C47D71D34BB5}"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CAD1BDC5-0AC6-4290-91E9-3DC5EFAFEF7B}" srcId="{3F652AAA-7CC8-4501-916F-749AB6DD6F89}" destId="{12305853-5056-47B8-9891-2CA853819B17}" srcOrd="0" destOrd="0" parTransId="{DD945D34-53D0-4568-9C32-FD22D7F213BC}" sibTransId="{398FDB15-5121-4702-8192-F9CD3A19C988}"/>
    <dgm:cxn modelId="{CFDCA7CD-EB3F-4FB4-9236-D4A359041379}" srcId="{56467849-D623-4DB4-8142-1F2A193F0A51}" destId="{07E03A00-62D3-41B8-939A-687D414BA4CA}" srcOrd="2" destOrd="0" parTransId="{F82A1E07-DFF7-4729-B88F-A717E6417491}" sibTransId="{9032C0AE-126E-4ED7-9F0A-DB94655375EE}"/>
    <dgm:cxn modelId="{4C0C6EE1-CFC3-4D1A-B287-A275828041B5}" type="presOf" srcId="{2BDA1213-DE1E-43F6-A09B-C52376C900D0}" destId="{C0E67459-780B-43DF-8130-17CD260479A5}" srcOrd="0" destOrd="0" presId="urn:microsoft.com/office/officeart/2005/8/layout/hierarchy4"/>
    <dgm:cxn modelId="{2B98C4FB-2D1E-4E1B-8CC9-C7841E9825D8}" type="presOf" srcId="{56467849-D623-4DB4-8142-1F2A193F0A51}" destId="{B93D7E45-04DD-42AF-A980-F70567FBEDDF}" srcOrd="0" destOrd="0" presId="urn:microsoft.com/office/officeart/2005/8/layout/hierarchy4"/>
    <dgm:cxn modelId="{B07E1E94-92E8-4136-9415-117DF1255F06}" type="presParOf" srcId="{EBA89E28-252F-4683-90FB-3304FB69E308}" destId="{D775CAE9-44D1-4885-8767-BE88FB3A7765}" srcOrd="0" destOrd="0" presId="urn:microsoft.com/office/officeart/2005/8/layout/hierarchy4"/>
    <dgm:cxn modelId="{85A3AFD3-7975-4178-A8C9-49DD277337E3}" type="presParOf" srcId="{D775CAE9-44D1-4885-8767-BE88FB3A7765}" destId="{B93D7E45-04DD-42AF-A980-F70567FBEDDF}" srcOrd="0" destOrd="0" presId="urn:microsoft.com/office/officeart/2005/8/layout/hierarchy4"/>
    <dgm:cxn modelId="{559DC655-0C4D-4567-AB46-812C179E4463}" type="presParOf" srcId="{D775CAE9-44D1-4885-8767-BE88FB3A7765}" destId="{A34F34B9-142E-48A4-B8B2-BF10AD2C5228}" srcOrd="1" destOrd="0" presId="urn:microsoft.com/office/officeart/2005/8/layout/hierarchy4"/>
    <dgm:cxn modelId="{F8357B74-4368-4FDD-A81B-BFB01CDCECB9}" type="presParOf" srcId="{D775CAE9-44D1-4885-8767-BE88FB3A7765}" destId="{866FD093-0E6F-4568-9536-B518F59A9978}" srcOrd="2" destOrd="0" presId="urn:microsoft.com/office/officeart/2005/8/layout/hierarchy4"/>
    <dgm:cxn modelId="{DB52F4B9-449F-4E66-9128-F64C47276260}" type="presParOf" srcId="{866FD093-0E6F-4568-9536-B518F59A9978}" destId="{FC99C107-A5D5-4EDF-A905-731855EC4DD1}" srcOrd="0" destOrd="0" presId="urn:microsoft.com/office/officeart/2005/8/layout/hierarchy4"/>
    <dgm:cxn modelId="{7C31A3EF-C05E-4E5A-AF5E-6284A3AF675F}" type="presParOf" srcId="{FC99C107-A5D5-4EDF-A905-731855EC4DD1}" destId="{DA6F3BDF-444E-4FBD-8E85-368607583A8F}" srcOrd="0" destOrd="0" presId="urn:microsoft.com/office/officeart/2005/8/layout/hierarchy4"/>
    <dgm:cxn modelId="{6942C516-760A-498B-9D07-F5D0F71D83FC}" type="presParOf" srcId="{FC99C107-A5D5-4EDF-A905-731855EC4DD1}" destId="{C9AF3B95-12B0-4CB5-A65A-249107B319F1}" srcOrd="1" destOrd="0" presId="urn:microsoft.com/office/officeart/2005/8/layout/hierarchy4"/>
    <dgm:cxn modelId="{A4E8CCE7-CB7B-4964-9C1C-321EF2D75469}" type="presParOf" srcId="{FC99C107-A5D5-4EDF-A905-731855EC4DD1}" destId="{F427C717-1490-4FB7-8929-517D8903080C}" srcOrd="2" destOrd="0" presId="urn:microsoft.com/office/officeart/2005/8/layout/hierarchy4"/>
    <dgm:cxn modelId="{9C1891F6-60A1-42FE-AF5A-9025E0F788AF}" type="presParOf" srcId="{F427C717-1490-4FB7-8929-517D8903080C}" destId="{CB96E6A6-5E87-4552-9940-27914A39C475}" srcOrd="0" destOrd="0" presId="urn:microsoft.com/office/officeart/2005/8/layout/hierarchy4"/>
    <dgm:cxn modelId="{9D27A248-3B3F-417E-A751-5FF54116BBA3}" type="presParOf" srcId="{CB96E6A6-5E87-4552-9940-27914A39C475}" destId="{B05851AB-2C31-4E4C-965D-989B0A05466E}" srcOrd="0" destOrd="0" presId="urn:microsoft.com/office/officeart/2005/8/layout/hierarchy4"/>
    <dgm:cxn modelId="{0435274D-91AA-4851-A61E-7FA7F77FFD41}" type="presParOf" srcId="{CB96E6A6-5E87-4552-9940-27914A39C475}" destId="{4726C7B6-C4B4-40D3-A237-2B68553715B9}" srcOrd="1" destOrd="0" presId="urn:microsoft.com/office/officeart/2005/8/layout/hierarchy4"/>
    <dgm:cxn modelId="{1B4761E1-3B7D-40DF-B399-CF235B2BD16A}" type="presParOf" srcId="{F427C717-1490-4FB7-8929-517D8903080C}" destId="{5D2202BE-6501-4DF6-9C0B-5FEAF861E24F}" srcOrd="1" destOrd="0" presId="urn:microsoft.com/office/officeart/2005/8/layout/hierarchy4"/>
    <dgm:cxn modelId="{34D6A20A-D56E-4C3E-B2B4-BE4A8A8F17DF}" type="presParOf" srcId="{F427C717-1490-4FB7-8929-517D8903080C}" destId="{39D7EA0B-A637-4D66-BC72-31E3DE242672}" srcOrd="2" destOrd="0" presId="urn:microsoft.com/office/officeart/2005/8/layout/hierarchy4"/>
    <dgm:cxn modelId="{A6DFDEFF-492A-4B7E-B1BB-689F3BF543D3}" type="presParOf" srcId="{39D7EA0B-A637-4D66-BC72-31E3DE242672}" destId="{E1549871-B05D-41C2-A4AE-85BE60C25676}" srcOrd="0" destOrd="0" presId="urn:microsoft.com/office/officeart/2005/8/layout/hierarchy4"/>
    <dgm:cxn modelId="{6752E936-5A48-4CFA-B860-35E0E0F83716}" type="presParOf" srcId="{39D7EA0B-A637-4D66-BC72-31E3DE242672}" destId="{E56A2361-02EA-419E-A6C5-BE8F3A6BD759}" srcOrd="1" destOrd="0" presId="urn:microsoft.com/office/officeart/2005/8/layout/hierarchy4"/>
    <dgm:cxn modelId="{0AD7023D-84C2-4C23-9B99-2E1FEE0227EE}" type="presParOf" srcId="{866FD093-0E6F-4568-9536-B518F59A9978}" destId="{8021CA7B-7E08-45CF-9EC9-BD3FFFAB780D}" srcOrd="1" destOrd="0" presId="urn:microsoft.com/office/officeart/2005/8/layout/hierarchy4"/>
    <dgm:cxn modelId="{A93E3577-0A6F-43DD-9C84-7AADE14415A3}" type="presParOf" srcId="{866FD093-0E6F-4568-9536-B518F59A9978}" destId="{35423338-80B4-4569-943E-FF6F7832ED1D}" srcOrd="2" destOrd="0" presId="urn:microsoft.com/office/officeart/2005/8/layout/hierarchy4"/>
    <dgm:cxn modelId="{6FA97D3A-2B9A-4307-AC69-87CD675D04D2}" type="presParOf" srcId="{35423338-80B4-4569-943E-FF6F7832ED1D}" destId="{B35AB213-84E2-4DD8-B699-AFF558E8DE2B}" srcOrd="0" destOrd="0" presId="urn:microsoft.com/office/officeart/2005/8/layout/hierarchy4"/>
    <dgm:cxn modelId="{4C1E6F10-9F1F-47C7-9D4A-34B62F408DA4}" type="presParOf" srcId="{35423338-80B4-4569-943E-FF6F7832ED1D}" destId="{E7DD5965-F1B5-4E59-8D74-BCC712B614DA}" srcOrd="1" destOrd="0" presId="urn:microsoft.com/office/officeart/2005/8/layout/hierarchy4"/>
    <dgm:cxn modelId="{EE0D313F-74EE-4584-9EB8-45F18E720C0C}" type="presParOf" srcId="{35423338-80B4-4569-943E-FF6F7832ED1D}" destId="{E756BB87-6B5E-4944-B1E7-E5D777528E35}" srcOrd="2" destOrd="0" presId="urn:microsoft.com/office/officeart/2005/8/layout/hierarchy4"/>
    <dgm:cxn modelId="{37F16A74-7F6A-408E-98D2-5C09CAEB9A56}" type="presParOf" srcId="{E756BB87-6B5E-4944-B1E7-E5D777528E35}" destId="{DA5B81CC-35DE-49D6-A12E-022FED761C35}" srcOrd="0" destOrd="0" presId="urn:microsoft.com/office/officeart/2005/8/layout/hierarchy4"/>
    <dgm:cxn modelId="{C2808B89-C15F-444F-8ADE-B88AD111438B}" type="presParOf" srcId="{DA5B81CC-35DE-49D6-A12E-022FED761C35}" destId="{4BCC6D40-38C1-4628-B411-2F957D6B9789}" srcOrd="0" destOrd="0" presId="urn:microsoft.com/office/officeart/2005/8/layout/hierarchy4"/>
    <dgm:cxn modelId="{0FEA65E4-5BBA-4E80-85E8-7E7E77C07094}" type="presParOf" srcId="{DA5B81CC-35DE-49D6-A12E-022FED761C35}" destId="{CB06039B-4A8F-455B-A734-E7B337AB4A74}" srcOrd="1" destOrd="0" presId="urn:microsoft.com/office/officeart/2005/8/layout/hierarchy4"/>
    <dgm:cxn modelId="{2B9D1D7E-0EE2-43F9-8E17-7D0A338DB65A}" type="presParOf" srcId="{866FD093-0E6F-4568-9536-B518F59A9978}" destId="{735C3476-7DC5-4B87-85DF-56745103B70B}" srcOrd="3" destOrd="0" presId="urn:microsoft.com/office/officeart/2005/8/layout/hierarchy4"/>
    <dgm:cxn modelId="{4E120A6A-F1FC-4593-9C85-8DDF2C0EA5CE}" type="presParOf" srcId="{866FD093-0E6F-4568-9536-B518F59A9978}" destId="{BC43AC9F-7177-4DEA-A7A6-E7E1FF02C50A}" srcOrd="4" destOrd="0" presId="urn:microsoft.com/office/officeart/2005/8/layout/hierarchy4"/>
    <dgm:cxn modelId="{EBEA8AE4-C202-41E2-884F-15A69E073634}" type="presParOf" srcId="{BC43AC9F-7177-4DEA-A7A6-E7E1FF02C50A}" destId="{1A78AD87-43B1-4ABA-96C2-140CBD1A232C}" srcOrd="0" destOrd="0" presId="urn:microsoft.com/office/officeart/2005/8/layout/hierarchy4"/>
    <dgm:cxn modelId="{1F8073DC-523E-417F-961D-94C82FD17607}" type="presParOf" srcId="{BC43AC9F-7177-4DEA-A7A6-E7E1FF02C50A}" destId="{761E5A7D-5D52-43DA-A2F5-5CEB2129890C}" srcOrd="1" destOrd="0" presId="urn:microsoft.com/office/officeart/2005/8/layout/hierarchy4"/>
    <dgm:cxn modelId="{F28CC75B-878A-46ED-927E-9AADEE037061}" type="presParOf" srcId="{BC43AC9F-7177-4DEA-A7A6-E7E1FF02C50A}" destId="{12FDD073-BC4D-4FC6-A209-DEA4B7D0FBC1}" srcOrd="2" destOrd="0" presId="urn:microsoft.com/office/officeart/2005/8/layout/hierarchy4"/>
    <dgm:cxn modelId="{7258934B-50D0-4143-BCBE-C12218E20239}" type="presParOf" srcId="{12FDD073-BC4D-4FC6-A209-DEA4B7D0FBC1}" destId="{A0A2918E-AC4B-4ED9-A5B1-B2BE30913151}" srcOrd="0" destOrd="0" presId="urn:microsoft.com/office/officeart/2005/8/layout/hierarchy4"/>
    <dgm:cxn modelId="{CF6ED5C0-6EF2-44AB-916C-EEF7F3253FC7}" type="presParOf" srcId="{A0A2918E-AC4B-4ED9-A5B1-B2BE30913151}" destId="{C0E67459-780B-43DF-8130-17CD260479A5}" srcOrd="0" destOrd="0" presId="urn:microsoft.com/office/officeart/2005/8/layout/hierarchy4"/>
    <dgm:cxn modelId="{A60A1118-D1CA-47D5-921F-F94CF2D11B5C}" type="presParOf" srcId="{A0A2918E-AC4B-4ED9-A5B1-B2BE30913151}" destId="{D37E2393-3097-46F9-9AE2-32B068B29C6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產特</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pt>
    <dgm:pt modelId="{FF0E889B-F78B-4B83-91E7-31EA84BC115B}" type="pres">
      <dgm:prSet presAssocID="{52BC09F7-4D76-4AA8-A3E5-19C25EB9B645}"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DC454619-AE09-4E5A-BE13-8E5C738CBCD3}" type="presOf" srcId="{12305853-5056-47B8-9891-2CA853819B17}" destId="{4BCC6D40-38C1-4628-B411-2F957D6B9789}" srcOrd="0" destOrd="0" presId="urn:microsoft.com/office/officeart/2005/8/layout/hierarchy4"/>
    <dgm:cxn modelId="{2DDE6765-9DFE-4FF3-BA84-745FEB61B219}" type="presOf" srcId="{68365B8F-F19C-485A-95A0-55D0BC7217C0}" destId="{A59BB3CF-188C-484A-9041-BC59EF774A1B}"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C6EA5546-3B43-45EC-9A22-C1E473B9B111}" type="presOf" srcId="{064492FC-9AB3-4281-B5A3-CEE3B1A9DD11}" destId="{47569E6F-DAB4-444D-B4BA-AEC97F917C50}" srcOrd="0" destOrd="0" presId="urn:microsoft.com/office/officeart/2005/8/layout/hierarchy4"/>
    <dgm:cxn modelId="{E6810F67-1271-4F41-8B9F-78F6C2FB3696}" srcId="{68365B8F-F19C-485A-95A0-55D0BC7217C0}" destId="{52BC09F7-4D76-4AA8-A3E5-19C25EB9B645}" srcOrd="0" destOrd="0" parTransId="{EDA9524F-A367-47A6-B03C-7025350B4907}" sibTransId="{17CAC1BF-D315-419E-B339-53241E4728DB}"/>
    <dgm:cxn modelId="{49919470-81DA-494D-9FA2-F72376B4FE5C}" type="presOf" srcId="{56467849-D623-4DB4-8142-1F2A193F0A51}" destId="{B93D7E45-04DD-42AF-A980-F70567FBEDDF}"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93C2587B-C047-4E20-9ACA-9BA654FF8ED4}"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88A14A9A-D344-46BC-8487-EB11ACE99790}" type="presOf" srcId="{52BC09F7-4D76-4AA8-A3E5-19C25EB9B645}" destId="{9560A0E0-65E2-44CB-AA36-CB9924DECE4E}"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107158A7-E947-49A7-B48C-F097C9D68269}" type="presOf" srcId="{ACE837FE-9745-45F9-AB8B-8F5A05145C67}" destId="{EBA89E28-252F-4683-90FB-3304FB69E308}" srcOrd="0" destOrd="0" presId="urn:microsoft.com/office/officeart/2005/8/layout/hierarchy4"/>
    <dgm:cxn modelId="{55628BA7-3C06-426B-A448-BC42F188D7F3}" type="presOf" srcId="{9AD7D335-35ED-4978-AB6A-A7088F1ED929}" destId="{0BF740ED-2F37-4A82-90D3-F3B8ED9EEE81}" srcOrd="0" destOrd="0" presId="urn:microsoft.com/office/officeart/2005/8/layout/hierarchy4"/>
    <dgm:cxn modelId="{EB32A4B0-2672-4FC6-9889-25707604B955}" type="presOf" srcId="{3F652AAA-7CC8-4501-916F-749AB6DD6F89}" destId="{B35AB213-84E2-4DD8-B699-AFF558E8DE2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859CEEC2-E5A2-4005-AF75-71CEC76541B0}" type="presOf" srcId="{0093F378-60B8-4459-8877-29AB5FD73FFB}" destId="{B05851AB-2C31-4E4C-965D-989B0A05466E}"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00D0F2DE-1537-4415-82A3-2A43D0CF4735}" srcId="{56467849-D623-4DB4-8142-1F2A193F0A51}" destId="{064492FC-9AB3-4281-B5A3-CEE3B1A9DD11}" srcOrd="2" destOrd="0" parTransId="{CC59286C-EBF5-4E8B-8A82-4BC49A2ADDA4}" sibTransId="{6C8EA703-3893-4921-BDD4-A33A050D5A02}"/>
    <dgm:cxn modelId="{25029DF2-5345-42D4-B3B9-0AA754EB9CB9}" srcId="{56467849-D623-4DB4-8142-1F2A193F0A51}" destId="{68365B8F-F19C-485A-95A0-55D0BC7217C0}" srcOrd="3" destOrd="0" parTransId="{AF24A45C-4AA4-4083-9736-FCC1EDB2906A}" sibTransId="{4848FC70-A7D3-4A43-AEB0-0B863B08F265}"/>
    <dgm:cxn modelId="{B53382FE-BC35-4A91-A7B9-36C07F17D44B}" type="presOf" srcId="{7CB2CD1A-D604-4885-9DF4-4895E15BD372}" destId="{DA6F3BDF-444E-4FBD-8E85-368607583A8F}" srcOrd="0" destOrd="0" presId="urn:microsoft.com/office/officeart/2005/8/layout/hierarchy4"/>
    <dgm:cxn modelId="{E035D9C0-2197-4FD7-A992-E2BC771AFB15}" type="presParOf" srcId="{EBA89E28-252F-4683-90FB-3304FB69E308}" destId="{D775CAE9-44D1-4885-8767-BE88FB3A7765}" srcOrd="0" destOrd="0" presId="urn:microsoft.com/office/officeart/2005/8/layout/hierarchy4"/>
    <dgm:cxn modelId="{EED6B305-F21A-4BD0-A4E2-122C25F0EA2E}" type="presParOf" srcId="{D775CAE9-44D1-4885-8767-BE88FB3A7765}" destId="{B93D7E45-04DD-42AF-A980-F70567FBEDDF}" srcOrd="0" destOrd="0" presId="urn:microsoft.com/office/officeart/2005/8/layout/hierarchy4"/>
    <dgm:cxn modelId="{E6644170-DC66-4E9D-B457-64D7C91B9740}" type="presParOf" srcId="{D775CAE9-44D1-4885-8767-BE88FB3A7765}" destId="{A34F34B9-142E-48A4-B8B2-BF10AD2C5228}" srcOrd="1" destOrd="0" presId="urn:microsoft.com/office/officeart/2005/8/layout/hierarchy4"/>
    <dgm:cxn modelId="{20A6A404-580C-445A-92E0-1F52E4973AA2}" type="presParOf" srcId="{D775CAE9-44D1-4885-8767-BE88FB3A7765}" destId="{866FD093-0E6F-4568-9536-B518F59A9978}" srcOrd="2" destOrd="0" presId="urn:microsoft.com/office/officeart/2005/8/layout/hierarchy4"/>
    <dgm:cxn modelId="{19F0154C-698E-4686-965C-7DF7D8FAE7FE}" type="presParOf" srcId="{866FD093-0E6F-4568-9536-B518F59A9978}" destId="{FC99C107-A5D5-4EDF-A905-731855EC4DD1}" srcOrd="0" destOrd="0" presId="urn:microsoft.com/office/officeart/2005/8/layout/hierarchy4"/>
    <dgm:cxn modelId="{77FCB573-4716-4FAB-BE39-974E29A43B74}" type="presParOf" srcId="{FC99C107-A5D5-4EDF-A905-731855EC4DD1}" destId="{DA6F3BDF-444E-4FBD-8E85-368607583A8F}" srcOrd="0" destOrd="0" presId="urn:microsoft.com/office/officeart/2005/8/layout/hierarchy4"/>
    <dgm:cxn modelId="{5700D2D1-2189-430E-BBA0-6A7381C77CC4}" type="presParOf" srcId="{FC99C107-A5D5-4EDF-A905-731855EC4DD1}" destId="{C9AF3B95-12B0-4CB5-A65A-249107B319F1}" srcOrd="1" destOrd="0" presId="urn:microsoft.com/office/officeart/2005/8/layout/hierarchy4"/>
    <dgm:cxn modelId="{ED5F4F08-B4B4-4CAA-AEEF-97F6727E5C00}" type="presParOf" srcId="{FC99C107-A5D5-4EDF-A905-731855EC4DD1}" destId="{F427C717-1490-4FB7-8929-517D8903080C}" srcOrd="2" destOrd="0" presId="urn:microsoft.com/office/officeart/2005/8/layout/hierarchy4"/>
    <dgm:cxn modelId="{54FBC365-B8A0-4E23-8050-9FC94C143E6A}" type="presParOf" srcId="{F427C717-1490-4FB7-8929-517D8903080C}" destId="{CB96E6A6-5E87-4552-9940-27914A39C475}" srcOrd="0" destOrd="0" presId="urn:microsoft.com/office/officeart/2005/8/layout/hierarchy4"/>
    <dgm:cxn modelId="{CF924EC8-C498-4B76-9990-4690FA013022}" type="presParOf" srcId="{CB96E6A6-5E87-4552-9940-27914A39C475}" destId="{B05851AB-2C31-4E4C-965D-989B0A05466E}" srcOrd="0" destOrd="0" presId="urn:microsoft.com/office/officeart/2005/8/layout/hierarchy4"/>
    <dgm:cxn modelId="{D98AD270-128B-4639-9F6D-57EEE1BEDA33}" type="presParOf" srcId="{CB96E6A6-5E87-4552-9940-27914A39C475}" destId="{4726C7B6-C4B4-40D3-A237-2B68553715B9}" srcOrd="1" destOrd="0" presId="urn:microsoft.com/office/officeart/2005/8/layout/hierarchy4"/>
    <dgm:cxn modelId="{41100E88-440C-4ABB-B07C-D706CB1ECFA1}" type="presParOf" srcId="{F427C717-1490-4FB7-8929-517D8903080C}" destId="{5D2202BE-6501-4DF6-9C0B-5FEAF861E24F}" srcOrd="1" destOrd="0" presId="urn:microsoft.com/office/officeart/2005/8/layout/hierarchy4"/>
    <dgm:cxn modelId="{593F788A-BC07-4F26-8914-23A9ECF68077}" type="presParOf" srcId="{F427C717-1490-4FB7-8929-517D8903080C}" destId="{39D7EA0B-A637-4D66-BC72-31E3DE242672}" srcOrd="2" destOrd="0" presId="urn:microsoft.com/office/officeart/2005/8/layout/hierarchy4"/>
    <dgm:cxn modelId="{85D6E7EB-B070-4F55-8E66-3330A428EC2E}" type="presParOf" srcId="{39D7EA0B-A637-4D66-BC72-31E3DE242672}" destId="{E1549871-B05D-41C2-A4AE-85BE60C25676}" srcOrd="0" destOrd="0" presId="urn:microsoft.com/office/officeart/2005/8/layout/hierarchy4"/>
    <dgm:cxn modelId="{A3D020DD-6812-4F77-8726-A3977D1D8222}" type="presParOf" srcId="{39D7EA0B-A637-4D66-BC72-31E3DE242672}" destId="{E56A2361-02EA-419E-A6C5-BE8F3A6BD759}" srcOrd="1" destOrd="0" presId="urn:microsoft.com/office/officeart/2005/8/layout/hierarchy4"/>
    <dgm:cxn modelId="{38BE6938-6E52-4098-8DD4-9F9D444BBDF9}" type="presParOf" srcId="{866FD093-0E6F-4568-9536-B518F59A9978}" destId="{8021CA7B-7E08-45CF-9EC9-BD3FFFAB780D}" srcOrd="1" destOrd="0" presId="urn:microsoft.com/office/officeart/2005/8/layout/hierarchy4"/>
    <dgm:cxn modelId="{9E835001-DEEE-4BD3-9610-EC75DF7BDC74}" type="presParOf" srcId="{866FD093-0E6F-4568-9536-B518F59A9978}" destId="{35423338-80B4-4569-943E-FF6F7832ED1D}" srcOrd="2" destOrd="0" presId="urn:microsoft.com/office/officeart/2005/8/layout/hierarchy4"/>
    <dgm:cxn modelId="{C7CF3F74-60A9-446D-84AF-CBF54077BBAB}" type="presParOf" srcId="{35423338-80B4-4569-943E-FF6F7832ED1D}" destId="{B35AB213-84E2-4DD8-B699-AFF558E8DE2B}" srcOrd="0" destOrd="0" presId="urn:microsoft.com/office/officeart/2005/8/layout/hierarchy4"/>
    <dgm:cxn modelId="{C10A0D7E-2450-43CF-A985-CF97AF4684F4}" type="presParOf" srcId="{35423338-80B4-4569-943E-FF6F7832ED1D}" destId="{E7DD5965-F1B5-4E59-8D74-BCC712B614DA}" srcOrd="1" destOrd="0" presId="urn:microsoft.com/office/officeart/2005/8/layout/hierarchy4"/>
    <dgm:cxn modelId="{876C593B-90F6-48EE-BD79-4A11C74A5C7A}" type="presParOf" srcId="{35423338-80B4-4569-943E-FF6F7832ED1D}" destId="{E756BB87-6B5E-4944-B1E7-E5D777528E35}" srcOrd="2" destOrd="0" presId="urn:microsoft.com/office/officeart/2005/8/layout/hierarchy4"/>
    <dgm:cxn modelId="{3A46D0DA-1F97-4FA3-9ECD-DE81A0BEAD3E}" type="presParOf" srcId="{E756BB87-6B5E-4944-B1E7-E5D777528E35}" destId="{7D659820-0B24-42E6-8894-502ED009A35A}" srcOrd="0" destOrd="0" presId="urn:microsoft.com/office/officeart/2005/8/layout/hierarchy4"/>
    <dgm:cxn modelId="{59948158-0F8D-426C-96B3-3F5A542831B1}" type="presParOf" srcId="{7D659820-0B24-42E6-8894-502ED009A35A}" destId="{0BF740ED-2F37-4A82-90D3-F3B8ED9EEE81}" srcOrd="0" destOrd="0" presId="urn:microsoft.com/office/officeart/2005/8/layout/hierarchy4"/>
    <dgm:cxn modelId="{D2DB7B33-40CC-46CB-B04C-4D66783676C0}" type="presParOf" srcId="{7D659820-0B24-42E6-8894-502ED009A35A}" destId="{D61B1D7C-D20D-493F-A42E-B802C63E3625}" srcOrd="1" destOrd="0" presId="urn:microsoft.com/office/officeart/2005/8/layout/hierarchy4"/>
    <dgm:cxn modelId="{3DA2DCC7-A3B1-44DA-933F-61AB45181915}" type="presParOf" srcId="{866FD093-0E6F-4568-9536-B518F59A9978}" destId="{419DCA2B-DF7B-43E0-AB7C-21C782BD8715}" srcOrd="3" destOrd="0" presId="urn:microsoft.com/office/officeart/2005/8/layout/hierarchy4"/>
    <dgm:cxn modelId="{975B20F5-C1DD-49E9-9ACE-49B4F48E63CE}" type="presParOf" srcId="{866FD093-0E6F-4568-9536-B518F59A9978}" destId="{525A9ECB-48E4-493D-8EDA-AE4D6BC0DEA1}" srcOrd="4" destOrd="0" presId="urn:microsoft.com/office/officeart/2005/8/layout/hierarchy4"/>
    <dgm:cxn modelId="{48D49E0A-6F60-49C6-A1D3-E3840BBF03EC}" type="presParOf" srcId="{525A9ECB-48E4-493D-8EDA-AE4D6BC0DEA1}" destId="{47569E6F-DAB4-444D-B4BA-AEC97F917C50}" srcOrd="0" destOrd="0" presId="urn:microsoft.com/office/officeart/2005/8/layout/hierarchy4"/>
    <dgm:cxn modelId="{1898415A-502B-4C34-BE1B-E3A79E0DBE63}" type="presParOf" srcId="{525A9ECB-48E4-493D-8EDA-AE4D6BC0DEA1}" destId="{C6F41232-6914-4B36-9745-715341268B2B}" srcOrd="1" destOrd="0" presId="urn:microsoft.com/office/officeart/2005/8/layout/hierarchy4"/>
    <dgm:cxn modelId="{EDD576A9-2547-4E12-9F27-AA4C93E8A489}" type="presParOf" srcId="{525A9ECB-48E4-493D-8EDA-AE4D6BC0DEA1}" destId="{A32664D4-A895-4555-8B5F-D0996659C03E}" srcOrd="2" destOrd="0" presId="urn:microsoft.com/office/officeart/2005/8/layout/hierarchy4"/>
    <dgm:cxn modelId="{663F06D0-69D0-40A9-B2B3-3B8CCB2CD791}" type="presParOf" srcId="{A32664D4-A895-4555-8B5F-D0996659C03E}" destId="{DA5B81CC-35DE-49D6-A12E-022FED761C35}" srcOrd="0" destOrd="0" presId="urn:microsoft.com/office/officeart/2005/8/layout/hierarchy4"/>
    <dgm:cxn modelId="{8721C238-471F-4A3A-80FF-17DEB8A6D420}" type="presParOf" srcId="{DA5B81CC-35DE-49D6-A12E-022FED761C35}" destId="{4BCC6D40-38C1-4628-B411-2F957D6B9789}" srcOrd="0" destOrd="0" presId="urn:microsoft.com/office/officeart/2005/8/layout/hierarchy4"/>
    <dgm:cxn modelId="{EBA55C23-3DB0-4826-B97E-C2E6B420A4D3}" type="presParOf" srcId="{DA5B81CC-35DE-49D6-A12E-022FED761C35}" destId="{CB06039B-4A8F-455B-A734-E7B337AB4A74}" srcOrd="1" destOrd="0" presId="urn:microsoft.com/office/officeart/2005/8/layout/hierarchy4"/>
    <dgm:cxn modelId="{49D01F94-D5C4-4287-A006-DBA915D3D261}" type="presParOf" srcId="{866FD093-0E6F-4568-9536-B518F59A9978}" destId="{60C667A1-DE51-4874-94A2-4E649B922E65}" srcOrd="5" destOrd="0" presId="urn:microsoft.com/office/officeart/2005/8/layout/hierarchy4"/>
    <dgm:cxn modelId="{D1BEFBFB-F55C-4E16-92E4-9C83DE0B5F61}" type="presParOf" srcId="{866FD093-0E6F-4568-9536-B518F59A9978}" destId="{44493336-18B3-4074-8826-BC7DDA903283}" srcOrd="6" destOrd="0" presId="urn:microsoft.com/office/officeart/2005/8/layout/hierarchy4"/>
    <dgm:cxn modelId="{A0E45378-057B-4B3C-8B90-1F36050D83E0}" type="presParOf" srcId="{44493336-18B3-4074-8826-BC7DDA903283}" destId="{A59BB3CF-188C-484A-9041-BC59EF774A1B}" srcOrd="0" destOrd="0" presId="urn:microsoft.com/office/officeart/2005/8/layout/hierarchy4"/>
    <dgm:cxn modelId="{D6925032-F0E0-4882-B17F-B5BD66B290E0}" type="presParOf" srcId="{44493336-18B3-4074-8826-BC7DDA903283}" destId="{367D7585-531D-44D3-9B28-DA6E3E2592C2}" srcOrd="1" destOrd="0" presId="urn:microsoft.com/office/officeart/2005/8/layout/hierarchy4"/>
    <dgm:cxn modelId="{23A493D1-1F1E-462D-88C3-5EE10AAE7BA0}" type="presParOf" srcId="{44493336-18B3-4074-8826-BC7DDA903283}" destId="{F76D3211-23C5-402B-B6F9-384930848959}" srcOrd="2" destOrd="0" presId="urn:microsoft.com/office/officeart/2005/8/layout/hierarchy4"/>
    <dgm:cxn modelId="{2E4D6A26-AD74-4910-933A-E70126709FAB}" type="presParOf" srcId="{F76D3211-23C5-402B-B6F9-384930848959}" destId="{DAF6172F-A7AA-4C02-AF92-7A8B269559FE}" srcOrd="0" destOrd="0" presId="urn:microsoft.com/office/officeart/2005/8/layout/hierarchy4"/>
    <dgm:cxn modelId="{87156839-58C7-4DE0-8720-60A88CDDE49B}" type="presParOf" srcId="{DAF6172F-A7AA-4C02-AF92-7A8B269559FE}" destId="{9560A0E0-65E2-44CB-AA36-CB9924DECE4E}" srcOrd="0" destOrd="0" presId="urn:microsoft.com/office/officeart/2005/8/layout/hierarchy4"/>
    <dgm:cxn modelId="{D6B04D2A-FC60-4416-AE5E-F13A9D54DE00}"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5DAD020C-38BB-47D2-9380-AF83887E2E6F}" type="presOf" srcId="{9AD7D335-35ED-4978-AB6A-A7088F1ED929}" destId="{0BF740ED-2F37-4A82-90D3-F3B8ED9EEE81}" srcOrd="0" destOrd="0" presId="urn:microsoft.com/office/officeart/2005/8/layout/hierarchy4"/>
    <dgm:cxn modelId="{FC29080F-35B2-41A4-AA50-D421CD6D750D}" type="presOf" srcId="{656FCDFA-20DB-4A28-8000-552BF57B6F94}" destId="{D331EB04-72BE-4966-B4AB-048B236C8B83}" srcOrd="0" destOrd="0" presId="urn:microsoft.com/office/officeart/2005/8/layout/hierarchy4"/>
    <dgm:cxn modelId="{F3F2571A-0255-467E-AD60-75C41CFC18BB}" type="presOf" srcId="{205A70F4-E639-44AF-96EE-49C7EF2823DB}" destId="{55B0363A-80A2-4FAD-93E3-1E261793417B}" srcOrd="0" destOrd="0" presId="urn:microsoft.com/office/officeart/2005/8/layout/hierarchy4"/>
    <dgm:cxn modelId="{D516E01E-0C33-4E0D-BB22-5CFAEAA2A1C7}" type="presOf" srcId="{ACE837FE-9745-45F9-AB8B-8F5A05145C67}" destId="{EBA89E28-252F-4683-90FB-3304FB69E308}" srcOrd="0" destOrd="0" presId="urn:microsoft.com/office/officeart/2005/8/layout/hierarchy4"/>
    <dgm:cxn modelId="{5E960B1F-36C9-4375-BE0E-F6ACFAB1559A}" type="presOf" srcId="{56467849-D623-4DB4-8142-1F2A193F0A51}" destId="{B93D7E45-04DD-42AF-A980-F70567FBEDDF}"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30F04946-A2F4-4D31-8AB6-FA40489971EC}" type="presOf" srcId="{600F11BA-0BFD-4CC2-B0F1-647FB17267A8}" destId="{826DAC3C-23BE-42F4-9CCA-4892394424E4}" srcOrd="0" destOrd="0" presId="urn:microsoft.com/office/officeart/2005/8/layout/hierarchy4"/>
    <dgm:cxn modelId="{CFDE1269-0448-4B74-B90F-BC6DC725DBE4}" srcId="{7CB2CD1A-D604-4885-9DF4-4895E15BD372}" destId="{656FCDFA-20DB-4A28-8000-552BF57B6F94}" srcOrd="2" destOrd="0" parTransId="{B9425EEA-DB95-484E-AF2B-87D101329712}" sibTransId="{10488E67-7974-4169-BDD7-35101824A4F1}"/>
    <dgm:cxn modelId="{61555171-A7AC-43BF-A9B2-981BD9DA2F63}" srcId="{56467849-D623-4DB4-8142-1F2A193F0A51}" destId="{3F652AAA-7CC8-4501-916F-749AB6DD6F89}" srcOrd="1" destOrd="0" parTransId="{FF4736DE-F469-4AD1-853F-429623B9A74F}" sibTransId="{0C240723-5103-40A0-8835-837A7E6E706B}"/>
    <dgm:cxn modelId="{5CF59974-BF67-49DC-B663-0E665C295DBA}" srcId="{7CB2CD1A-D604-4885-9DF4-4895E15BD372}" destId="{23CF82D4-14E2-4819-B11F-D6D0D2017246}" srcOrd="4" destOrd="0" parTransId="{4C6C769F-FDE5-4B0F-944C-A69194DE3770}" sibTransId="{B2E39B75-AF9A-4130-A838-75220C7FAD3C}"/>
    <dgm:cxn modelId="{93B7F482-2459-44CC-82C3-4E9AA5CE5EE5}" srcId="{7CB2CD1A-D604-4885-9DF4-4895E15BD372}" destId="{0093F378-60B8-4459-8877-29AB5FD73FFB}" srcOrd="0" destOrd="0" parTransId="{F7E1B006-6459-4CA7-B08E-073EE45E9A26}" sibTransId="{ED1223DA-53C4-4EAD-8BB9-DD33EC68DC73}"/>
    <dgm:cxn modelId="{C3158483-42EF-4B53-AAB1-08F975075171}" type="presOf" srcId="{078AB2B7-93C6-475E-9895-4424D4A18B28}" destId="{A4D845A7-EFC2-4103-94AB-9E7AE2EA98A4}"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445D1AB6-413A-4C15-AA60-165C0250A49A}" srcId="{56467849-D623-4DB4-8142-1F2A193F0A51}" destId="{7CB2CD1A-D604-4885-9DF4-4895E15BD372}" srcOrd="0" destOrd="0" parTransId="{F6D08762-2098-4A09-AEC7-58D68C6F942C}" sibTransId="{1DA7A632-5B46-4562-AE49-A2AFE0CA0077}"/>
    <dgm:cxn modelId="{1E4108C3-2A28-4A05-A60C-6DF6E3075ABD}" srcId="{7CB2CD1A-D604-4885-9DF4-4895E15BD372}" destId="{600F11BA-0BFD-4CC2-B0F1-647FB17267A8}" srcOrd="5" destOrd="0" parTransId="{B59C9A1B-68BD-41ED-B73D-4A819C541A6D}" sibTransId="{DDC6E34E-5DF1-44E4-9EFE-B608F7D78FDD}"/>
    <dgm:cxn modelId="{105C80C5-B9CE-443A-BE03-0E5E7149AAE3}" type="presOf" srcId="{0093F378-60B8-4459-8877-29AB5FD73FFB}" destId="{B05851AB-2C31-4E4C-965D-989B0A05466E}"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B46256CE-47B7-4C11-97DE-8AE022D0F6A4}" type="presOf" srcId="{23CF82D4-14E2-4819-B11F-D6D0D2017246}" destId="{2438C7AD-F503-478E-969F-DD80316E3A23}" srcOrd="0" destOrd="0" presId="urn:microsoft.com/office/officeart/2005/8/layout/hierarchy4"/>
    <dgm:cxn modelId="{43CE39D4-18A7-4109-9C15-69C51CA545B2}" srcId="{3F652AAA-7CC8-4501-916F-749AB6DD6F89}" destId="{205A70F4-E639-44AF-96EE-49C7EF2823DB}" srcOrd="1" destOrd="0" parTransId="{59466FC8-BB3E-4270-BD76-7C9C876E0C88}" sibTransId="{9BEAD905-7E22-403A-B8DB-D80E4655F6D1}"/>
    <dgm:cxn modelId="{A4D40BE2-2024-429B-B582-32B2D19E23B6}" type="presOf" srcId="{3F652AAA-7CC8-4501-916F-749AB6DD6F89}" destId="{B35AB213-84E2-4DD8-B699-AFF558E8DE2B}" srcOrd="0" destOrd="0" presId="urn:microsoft.com/office/officeart/2005/8/layout/hierarchy4"/>
    <dgm:cxn modelId="{F11CE7F3-764B-4D04-8C11-73DBC90A065D}" type="presOf" srcId="{B6DC169E-4E02-404E-ADBF-D6287FFE69C2}" destId="{E1549871-B05D-41C2-A4AE-85BE60C25676}" srcOrd="0" destOrd="0" presId="urn:microsoft.com/office/officeart/2005/8/layout/hierarchy4"/>
    <dgm:cxn modelId="{CFF540FC-9901-41A8-94E5-4F8808542FD8}" type="presOf" srcId="{7CB2CD1A-D604-4885-9DF4-4895E15BD372}" destId="{DA6F3BDF-444E-4FBD-8E85-368607583A8F}" srcOrd="0" destOrd="0" presId="urn:microsoft.com/office/officeart/2005/8/layout/hierarchy4"/>
    <dgm:cxn modelId="{768F2F8B-DAB5-47C3-8150-4C61DE72404A}" type="presParOf" srcId="{EBA89E28-252F-4683-90FB-3304FB69E308}" destId="{D775CAE9-44D1-4885-8767-BE88FB3A7765}" srcOrd="0" destOrd="0" presId="urn:microsoft.com/office/officeart/2005/8/layout/hierarchy4"/>
    <dgm:cxn modelId="{CCD47BD2-945A-4123-8078-02FBCF0240A3}" type="presParOf" srcId="{D775CAE9-44D1-4885-8767-BE88FB3A7765}" destId="{B93D7E45-04DD-42AF-A980-F70567FBEDDF}" srcOrd="0" destOrd="0" presId="urn:microsoft.com/office/officeart/2005/8/layout/hierarchy4"/>
    <dgm:cxn modelId="{C8904E65-EBEE-4E3C-A68A-9FE3FE69A724}" type="presParOf" srcId="{D775CAE9-44D1-4885-8767-BE88FB3A7765}" destId="{A34F34B9-142E-48A4-B8B2-BF10AD2C5228}" srcOrd="1" destOrd="0" presId="urn:microsoft.com/office/officeart/2005/8/layout/hierarchy4"/>
    <dgm:cxn modelId="{EFC7961F-D343-4317-8A13-47E4601D69F4}" type="presParOf" srcId="{D775CAE9-44D1-4885-8767-BE88FB3A7765}" destId="{866FD093-0E6F-4568-9536-B518F59A9978}" srcOrd="2" destOrd="0" presId="urn:microsoft.com/office/officeart/2005/8/layout/hierarchy4"/>
    <dgm:cxn modelId="{1950100B-BB43-4D84-9881-88AE38791F4E}" type="presParOf" srcId="{866FD093-0E6F-4568-9536-B518F59A9978}" destId="{FC99C107-A5D5-4EDF-A905-731855EC4DD1}" srcOrd="0" destOrd="0" presId="urn:microsoft.com/office/officeart/2005/8/layout/hierarchy4"/>
    <dgm:cxn modelId="{EBBB9153-9470-4B25-A2D0-EFC16F29E336}" type="presParOf" srcId="{FC99C107-A5D5-4EDF-A905-731855EC4DD1}" destId="{DA6F3BDF-444E-4FBD-8E85-368607583A8F}" srcOrd="0" destOrd="0" presId="urn:microsoft.com/office/officeart/2005/8/layout/hierarchy4"/>
    <dgm:cxn modelId="{3836944D-A32F-4454-B5FB-A9ED561CBFC0}" type="presParOf" srcId="{FC99C107-A5D5-4EDF-A905-731855EC4DD1}" destId="{C9AF3B95-12B0-4CB5-A65A-249107B319F1}" srcOrd="1" destOrd="0" presId="urn:microsoft.com/office/officeart/2005/8/layout/hierarchy4"/>
    <dgm:cxn modelId="{8CCB646C-D454-4567-A6E2-70564AFCF56B}" type="presParOf" srcId="{FC99C107-A5D5-4EDF-A905-731855EC4DD1}" destId="{F427C717-1490-4FB7-8929-517D8903080C}" srcOrd="2" destOrd="0" presId="urn:microsoft.com/office/officeart/2005/8/layout/hierarchy4"/>
    <dgm:cxn modelId="{6B2584BD-BE39-4A62-99E4-8A6534E52518}" type="presParOf" srcId="{F427C717-1490-4FB7-8929-517D8903080C}" destId="{CB96E6A6-5E87-4552-9940-27914A39C475}" srcOrd="0" destOrd="0" presId="urn:microsoft.com/office/officeart/2005/8/layout/hierarchy4"/>
    <dgm:cxn modelId="{4EE6C52F-3DF5-47B7-A8B9-0A4FEE794923}" type="presParOf" srcId="{CB96E6A6-5E87-4552-9940-27914A39C475}" destId="{B05851AB-2C31-4E4C-965D-989B0A05466E}" srcOrd="0" destOrd="0" presId="urn:microsoft.com/office/officeart/2005/8/layout/hierarchy4"/>
    <dgm:cxn modelId="{31392767-04FD-4419-9A8E-66604ADF38B1}" type="presParOf" srcId="{CB96E6A6-5E87-4552-9940-27914A39C475}" destId="{4726C7B6-C4B4-40D3-A237-2B68553715B9}" srcOrd="1" destOrd="0" presId="urn:microsoft.com/office/officeart/2005/8/layout/hierarchy4"/>
    <dgm:cxn modelId="{35AE2373-FC1C-4E5F-9972-81DAF6F1F551}" type="presParOf" srcId="{F427C717-1490-4FB7-8929-517D8903080C}" destId="{5D2202BE-6501-4DF6-9C0B-5FEAF861E24F}" srcOrd="1" destOrd="0" presId="urn:microsoft.com/office/officeart/2005/8/layout/hierarchy4"/>
    <dgm:cxn modelId="{ADD2B355-2D3E-4B12-8484-4DF282F21DA4}" type="presParOf" srcId="{F427C717-1490-4FB7-8929-517D8903080C}" destId="{03DAA7E1-EB45-4523-9488-45796B5817BA}" srcOrd="2" destOrd="0" presId="urn:microsoft.com/office/officeart/2005/8/layout/hierarchy4"/>
    <dgm:cxn modelId="{8E694358-797F-4E93-BB87-190EF0A6DBC0}" type="presParOf" srcId="{03DAA7E1-EB45-4523-9488-45796B5817BA}" destId="{A4D845A7-EFC2-4103-94AB-9E7AE2EA98A4}" srcOrd="0" destOrd="0" presId="urn:microsoft.com/office/officeart/2005/8/layout/hierarchy4"/>
    <dgm:cxn modelId="{75F93E66-4768-4599-AA65-5FF8CE7BF733}" type="presParOf" srcId="{03DAA7E1-EB45-4523-9488-45796B5817BA}" destId="{3B290932-D397-43AF-AEB1-E26EE3BBA568}" srcOrd="1" destOrd="0" presId="urn:microsoft.com/office/officeart/2005/8/layout/hierarchy4"/>
    <dgm:cxn modelId="{52BC5C12-64BD-4F0A-B532-1A91EAF2264C}" type="presParOf" srcId="{F427C717-1490-4FB7-8929-517D8903080C}" destId="{F21E7B91-4456-43AE-96BD-CC6494659F06}" srcOrd="3" destOrd="0" presId="urn:microsoft.com/office/officeart/2005/8/layout/hierarchy4"/>
    <dgm:cxn modelId="{90695E9C-AC2B-4B44-9291-6566D5AF41BC}" type="presParOf" srcId="{F427C717-1490-4FB7-8929-517D8903080C}" destId="{C16EF7D4-FA01-4E75-906A-1D5C74C020E2}" srcOrd="4" destOrd="0" presId="urn:microsoft.com/office/officeart/2005/8/layout/hierarchy4"/>
    <dgm:cxn modelId="{3D92AA60-0012-42C5-AF9C-B15C915A87C4}" type="presParOf" srcId="{C16EF7D4-FA01-4E75-906A-1D5C74C020E2}" destId="{D331EB04-72BE-4966-B4AB-048B236C8B83}" srcOrd="0" destOrd="0" presId="urn:microsoft.com/office/officeart/2005/8/layout/hierarchy4"/>
    <dgm:cxn modelId="{D777C144-9BC8-4137-BDD0-76BEF0DAE7CD}" type="presParOf" srcId="{C16EF7D4-FA01-4E75-906A-1D5C74C020E2}" destId="{8A69E146-E50E-4495-9988-9C962F17F9A2}" srcOrd="1" destOrd="0" presId="urn:microsoft.com/office/officeart/2005/8/layout/hierarchy4"/>
    <dgm:cxn modelId="{CA7E7620-240D-4AAB-B289-F18BD0BC3D5B}" type="presParOf" srcId="{F427C717-1490-4FB7-8929-517D8903080C}" destId="{1FAB88C9-9483-4BB1-A366-CE2A0F17EC78}" srcOrd="5" destOrd="0" presId="urn:microsoft.com/office/officeart/2005/8/layout/hierarchy4"/>
    <dgm:cxn modelId="{A53CC6D6-9354-4172-A91A-2282E2ECD6F0}" type="presParOf" srcId="{F427C717-1490-4FB7-8929-517D8903080C}" destId="{39D7EA0B-A637-4D66-BC72-31E3DE242672}" srcOrd="6" destOrd="0" presId="urn:microsoft.com/office/officeart/2005/8/layout/hierarchy4"/>
    <dgm:cxn modelId="{5A26E97E-2C81-4C91-A6BC-30F92DA1A8D9}" type="presParOf" srcId="{39D7EA0B-A637-4D66-BC72-31E3DE242672}" destId="{E1549871-B05D-41C2-A4AE-85BE60C25676}" srcOrd="0" destOrd="0" presId="urn:microsoft.com/office/officeart/2005/8/layout/hierarchy4"/>
    <dgm:cxn modelId="{21D203E7-3F14-44CF-8F62-9DB079FF2EAA}" type="presParOf" srcId="{39D7EA0B-A637-4D66-BC72-31E3DE242672}" destId="{E56A2361-02EA-419E-A6C5-BE8F3A6BD759}" srcOrd="1" destOrd="0" presId="urn:microsoft.com/office/officeart/2005/8/layout/hierarchy4"/>
    <dgm:cxn modelId="{C721E7E9-FFF8-46B4-81F7-60556B0612DC}" type="presParOf" srcId="{F427C717-1490-4FB7-8929-517D8903080C}" destId="{6AFBE705-A74C-4D55-9016-E487D85D7A2E}" srcOrd="7" destOrd="0" presId="urn:microsoft.com/office/officeart/2005/8/layout/hierarchy4"/>
    <dgm:cxn modelId="{AEB078DC-4DAA-40CB-ABA2-E330ACAAF3CA}" type="presParOf" srcId="{F427C717-1490-4FB7-8929-517D8903080C}" destId="{18D446A1-5D04-4FB0-A33F-21D0C4F0971B}" srcOrd="8" destOrd="0" presId="urn:microsoft.com/office/officeart/2005/8/layout/hierarchy4"/>
    <dgm:cxn modelId="{E92EA1C0-1AF0-4ECE-AB26-72E9044590D0}" type="presParOf" srcId="{18D446A1-5D04-4FB0-A33F-21D0C4F0971B}" destId="{2438C7AD-F503-478E-969F-DD80316E3A23}" srcOrd="0" destOrd="0" presId="urn:microsoft.com/office/officeart/2005/8/layout/hierarchy4"/>
    <dgm:cxn modelId="{6D4D9863-A522-43D4-84DD-82B651E327BF}" type="presParOf" srcId="{18D446A1-5D04-4FB0-A33F-21D0C4F0971B}" destId="{8C65FB59-F269-4A8F-98CA-4B6816DD56C6}" srcOrd="1" destOrd="0" presId="urn:microsoft.com/office/officeart/2005/8/layout/hierarchy4"/>
    <dgm:cxn modelId="{6ADB6EB4-EA04-4B54-9063-AF3E31DE9C6C}" type="presParOf" srcId="{F427C717-1490-4FB7-8929-517D8903080C}" destId="{ED6795D7-2095-4CAC-B78E-6EEB97B20A04}" srcOrd="9" destOrd="0" presId="urn:microsoft.com/office/officeart/2005/8/layout/hierarchy4"/>
    <dgm:cxn modelId="{1959C5FF-12A6-41C6-A75E-04055D6DC8B4}" type="presParOf" srcId="{F427C717-1490-4FB7-8929-517D8903080C}" destId="{5DC3C8E8-0795-4E1A-8113-6AC47E41C623}" srcOrd="10" destOrd="0" presId="urn:microsoft.com/office/officeart/2005/8/layout/hierarchy4"/>
    <dgm:cxn modelId="{82830175-B47D-41A3-893A-F03430DA1EC9}" type="presParOf" srcId="{5DC3C8E8-0795-4E1A-8113-6AC47E41C623}" destId="{826DAC3C-23BE-42F4-9CCA-4892394424E4}" srcOrd="0" destOrd="0" presId="urn:microsoft.com/office/officeart/2005/8/layout/hierarchy4"/>
    <dgm:cxn modelId="{4CF360D8-4642-4AEA-B656-4E211AE59CDD}" type="presParOf" srcId="{5DC3C8E8-0795-4E1A-8113-6AC47E41C623}" destId="{DD00C9AA-E18E-484F-872A-E4A62B723015}" srcOrd="1" destOrd="0" presId="urn:microsoft.com/office/officeart/2005/8/layout/hierarchy4"/>
    <dgm:cxn modelId="{A4663456-7338-442E-B0D7-B4AABFBCFAA1}" type="presParOf" srcId="{866FD093-0E6F-4568-9536-B518F59A9978}" destId="{8021CA7B-7E08-45CF-9EC9-BD3FFFAB780D}" srcOrd="1" destOrd="0" presId="urn:microsoft.com/office/officeart/2005/8/layout/hierarchy4"/>
    <dgm:cxn modelId="{99F4CB42-0143-4495-B3A0-C2A5487BE698}" type="presParOf" srcId="{866FD093-0E6F-4568-9536-B518F59A9978}" destId="{35423338-80B4-4569-943E-FF6F7832ED1D}" srcOrd="2" destOrd="0" presId="urn:microsoft.com/office/officeart/2005/8/layout/hierarchy4"/>
    <dgm:cxn modelId="{55D81A22-FC9F-476F-82D7-4F92DCAED452}" type="presParOf" srcId="{35423338-80B4-4569-943E-FF6F7832ED1D}" destId="{B35AB213-84E2-4DD8-B699-AFF558E8DE2B}" srcOrd="0" destOrd="0" presId="urn:microsoft.com/office/officeart/2005/8/layout/hierarchy4"/>
    <dgm:cxn modelId="{F7C2FD17-764C-4745-91A0-1A3EDECBA104}" type="presParOf" srcId="{35423338-80B4-4569-943E-FF6F7832ED1D}" destId="{E7DD5965-F1B5-4E59-8D74-BCC712B614DA}" srcOrd="1" destOrd="0" presId="urn:microsoft.com/office/officeart/2005/8/layout/hierarchy4"/>
    <dgm:cxn modelId="{DF83F4A7-77EC-4350-BC37-2F2D8BBE82BD}" type="presParOf" srcId="{35423338-80B4-4569-943E-FF6F7832ED1D}" destId="{E756BB87-6B5E-4944-B1E7-E5D777528E35}" srcOrd="2" destOrd="0" presId="urn:microsoft.com/office/officeart/2005/8/layout/hierarchy4"/>
    <dgm:cxn modelId="{E15483AB-6882-4028-8965-BAC51CE67029}" type="presParOf" srcId="{E756BB87-6B5E-4944-B1E7-E5D777528E35}" destId="{7D659820-0B24-42E6-8894-502ED009A35A}" srcOrd="0" destOrd="0" presId="urn:microsoft.com/office/officeart/2005/8/layout/hierarchy4"/>
    <dgm:cxn modelId="{BBE15FBC-5B89-44F9-9B59-81491740EFE4}" type="presParOf" srcId="{7D659820-0B24-42E6-8894-502ED009A35A}" destId="{0BF740ED-2F37-4A82-90D3-F3B8ED9EEE81}" srcOrd="0" destOrd="0" presId="urn:microsoft.com/office/officeart/2005/8/layout/hierarchy4"/>
    <dgm:cxn modelId="{8D12CAEB-EE25-4A69-8FFF-48C2A57BAEFA}" type="presParOf" srcId="{7D659820-0B24-42E6-8894-502ED009A35A}" destId="{D61B1D7C-D20D-493F-A42E-B802C63E3625}" srcOrd="1" destOrd="0" presId="urn:microsoft.com/office/officeart/2005/8/layout/hierarchy4"/>
    <dgm:cxn modelId="{243CAE76-F57B-490B-B527-48A5CF1B0557}" type="presParOf" srcId="{E756BB87-6B5E-4944-B1E7-E5D777528E35}" destId="{6FF618B1-E2B5-4B85-A6B5-678AB01CDABE}" srcOrd="1" destOrd="0" presId="urn:microsoft.com/office/officeart/2005/8/layout/hierarchy4"/>
    <dgm:cxn modelId="{97BA4588-1A44-487E-B706-D77465119509}" type="presParOf" srcId="{E756BB87-6B5E-4944-B1E7-E5D777528E35}" destId="{C385D7B6-52CE-4FED-9027-828D488AE3CA}" srcOrd="2" destOrd="0" presId="urn:microsoft.com/office/officeart/2005/8/layout/hierarchy4"/>
    <dgm:cxn modelId="{817E4437-574E-4D51-9B3B-1AA2A1C2DE4C}" type="presParOf" srcId="{C385D7B6-52CE-4FED-9027-828D488AE3CA}" destId="{55B0363A-80A2-4FAD-93E3-1E261793417B}" srcOrd="0" destOrd="0" presId="urn:microsoft.com/office/officeart/2005/8/layout/hierarchy4"/>
    <dgm:cxn modelId="{11702FAB-73F5-4B7B-96C3-97403D7802DB}"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A9E4E3D-7BA1-471A-846C-6B65574BDC6E}" type="presOf" srcId="{7CB2CD1A-D604-4885-9DF4-4895E15BD372}" destId="{DA6F3BDF-444E-4FBD-8E85-368607583A8F}" srcOrd="0" destOrd="0" presId="urn:microsoft.com/office/officeart/2005/8/layout/hierarchy4"/>
    <dgm:cxn modelId="{77996160-C619-42AA-98AA-936FB247B0DB}"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C66BFA8B-CC72-435D-9295-078A6DA366E3}"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03090E6-FB34-4F53-BC3B-3D8720E39902}" type="presOf" srcId="{56467849-D623-4DB4-8142-1F2A193F0A51}" destId="{B93D7E45-04DD-42AF-A980-F70567FBEDDF}" srcOrd="0" destOrd="0" presId="urn:microsoft.com/office/officeart/2005/8/layout/hierarchy4"/>
    <dgm:cxn modelId="{C78D032B-FC0A-4B6B-BF4B-EA6138E1C1C5}" type="presParOf" srcId="{EBA89E28-252F-4683-90FB-3304FB69E308}" destId="{D775CAE9-44D1-4885-8767-BE88FB3A7765}" srcOrd="0" destOrd="0" presId="urn:microsoft.com/office/officeart/2005/8/layout/hierarchy4"/>
    <dgm:cxn modelId="{64C33251-DD79-4E75-98D8-CF19A8B2FC56}" type="presParOf" srcId="{D775CAE9-44D1-4885-8767-BE88FB3A7765}" destId="{B93D7E45-04DD-42AF-A980-F70567FBEDDF}" srcOrd="0" destOrd="0" presId="urn:microsoft.com/office/officeart/2005/8/layout/hierarchy4"/>
    <dgm:cxn modelId="{F4C94E12-6D28-4D29-AA22-C5E7E2CEFCC3}" type="presParOf" srcId="{D775CAE9-44D1-4885-8767-BE88FB3A7765}" destId="{A34F34B9-142E-48A4-B8B2-BF10AD2C5228}" srcOrd="1" destOrd="0" presId="urn:microsoft.com/office/officeart/2005/8/layout/hierarchy4"/>
    <dgm:cxn modelId="{2EC12FC9-5E09-4DE5-BC60-BD7643C4F75F}" type="presParOf" srcId="{D775CAE9-44D1-4885-8767-BE88FB3A7765}" destId="{866FD093-0E6F-4568-9536-B518F59A9978}" srcOrd="2" destOrd="0" presId="urn:microsoft.com/office/officeart/2005/8/layout/hierarchy4"/>
    <dgm:cxn modelId="{AC394D81-B935-4CAC-B483-0D336D2476A8}" type="presParOf" srcId="{866FD093-0E6F-4568-9536-B518F59A9978}" destId="{FC99C107-A5D5-4EDF-A905-731855EC4DD1}" srcOrd="0" destOrd="0" presId="urn:microsoft.com/office/officeart/2005/8/layout/hierarchy4"/>
    <dgm:cxn modelId="{88FA2F26-0375-4AB3-9DDC-8EEF3FEBA4E3}" type="presParOf" srcId="{FC99C107-A5D5-4EDF-A905-731855EC4DD1}" destId="{DA6F3BDF-444E-4FBD-8E85-368607583A8F}" srcOrd="0" destOrd="0" presId="urn:microsoft.com/office/officeart/2005/8/layout/hierarchy4"/>
    <dgm:cxn modelId="{62D144AE-02EF-47AB-BB27-72BFDAD1F741}" type="presParOf" srcId="{FC99C107-A5D5-4EDF-A905-731855EC4DD1}" destId="{C9AF3B95-12B0-4CB5-A65A-249107B319F1}" srcOrd="1" destOrd="0" presId="urn:microsoft.com/office/officeart/2005/8/layout/hierarchy4"/>
    <dgm:cxn modelId="{403BAA7E-2A28-4453-BD49-4572CC230E9D}" type="presParOf" srcId="{FC99C107-A5D5-4EDF-A905-731855EC4DD1}" destId="{F427C717-1490-4FB7-8929-517D8903080C}" srcOrd="2" destOrd="0" presId="urn:microsoft.com/office/officeart/2005/8/layout/hierarchy4"/>
    <dgm:cxn modelId="{5631EAD3-B3D7-4074-87FC-6BE4163D6A22}" type="presParOf" srcId="{F427C717-1490-4FB7-8929-517D8903080C}" destId="{CB96E6A6-5E87-4552-9940-27914A39C475}" srcOrd="0" destOrd="0" presId="urn:microsoft.com/office/officeart/2005/8/layout/hierarchy4"/>
    <dgm:cxn modelId="{81C567A2-F289-49FF-9D8C-3748B8C5BE6B}" type="presParOf" srcId="{CB96E6A6-5E87-4552-9940-27914A39C475}" destId="{B05851AB-2C31-4E4C-965D-989B0A05466E}" srcOrd="0" destOrd="0" presId="urn:microsoft.com/office/officeart/2005/8/layout/hierarchy4"/>
    <dgm:cxn modelId="{787AA8CF-380D-4100-A3C8-9133E4C9C44B}"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5C0453-4F20-4278-85C8-C6A8D3E8EA4B}" type="presOf" srcId="{56467849-D623-4DB4-8142-1F2A193F0A51}" destId="{B93D7E45-04DD-42AF-A980-F70567FBEDDF}" srcOrd="0" destOrd="0" presId="urn:microsoft.com/office/officeart/2005/8/layout/hierarchy4"/>
    <dgm:cxn modelId="{C2CAED59-2EB5-4863-B445-5A936DC35001}"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F25B2091-987E-4417-A7EA-AF4BC93ABA94}" type="presOf" srcId="{0093F378-60B8-4459-8877-29AB5FD73FFB}" destId="{B05851AB-2C31-4E4C-965D-989B0A05466E}" srcOrd="0" destOrd="0" presId="urn:microsoft.com/office/officeart/2005/8/layout/hierarchy4"/>
    <dgm:cxn modelId="{476A1BAB-AEB3-4020-9B7B-A883AF868931}"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B4B5504D-DF6E-4780-A14E-69BCBC532829}" type="presParOf" srcId="{EBA89E28-252F-4683-90FB-3304FB69E308}" destId="{D775CAE9-44D1-4885-8767-BE88FB3A7765}" srcOrd="0" destOrd="0" presId="urn:microsoft.com/office/officeart/2005/8/layout/hierarchy4"/>
    <dgm:cxn modelId="{9FE09E63-ADF2-4535-92BD-CE67DE3879F9}" type="presParOf" srcId="{D775CAE9-44D1-4885-8767-BE88FB3A7765}" destId="{B93D7E45-04DD-42AF-A980-F70567FBEDDF}" srcOrd="0" destOrd="0" presId="urn:microsoft.com/office/officeart/2005/8/layout/hierarchy4"/>
    <dgm:cxn modelId="{F947D910-CC8D-4300-A420-C2C5899F053B}" type="presParOf" srcId="{D775CAE9-44D1-4885-8767-BE88FB3A7765}" destId="{A34F34B9-142E-48A4-B8B2-BF10AD2C5228}" srcOrd="1" destOrd="0" presId="urn:microsoft.com/office/officeart/2005/8/layout/hierarchy4"/>
    <dgm:cxn modelId="{CB236692-A97C-4B10-BC17-98B149B247E6}" type="presParOf" srcId="{D775CAE9-44D1-4885-8767-BE88FB3A7765}" destId="{866FD093-0E6F-4568-9536-B518F59A9978}" srcOrd="2" destOrd="0" presId="urn:microsoft.com/office/officeart/2005/8/layout/hierarchy4"/>
    <dgm:cxn modelId="{D4F7700B-E3A3-40BB-BB8A-D26247948244}" type="presParOf" srcId="{866FD093-0E6F-4568-9536-B518F59A9978}" destId="{FC99C107-A5D5-4EDF-A905-731855EC4DD1}" srcOrd="0" destOrd="0" presId="urn:microsoft.com/office/officeart/2005/8/layout/hierarchy4"/>
    <dgm:cxn modelId="{037F4957-212E-4E5C-AE8F-D7D1BD497F1C}" type="presParOf" srcId="{FC99C107-A5D5-4EDF-A905-731855EC4DD1}" destId="{DA6F3BDF-444E-4FBD-8E85-368607583A8F}" srcOrd="0" destOrd="0" presId="urn:microsoft.com/office/officeart/2005/8/layout/hierarchy4"/>
    <dgm:cxn modelId="{C2B898B0-77D7-48FB-A558-40A2C8B11561}" type="presParOf" srcId="{FC99C107-A5D5-4EDF-A905-731855EC4DD1}" destId="{C9AF3B95-12B0-4CB5-A65A-249107B319F1}" srcOrd="1" destOrd="0" presId="urn:microsoft.com/office/officeart/2005/8/layout/hierarchy4"/>
    <dgm:cxn modelId="{0A09E95E-B5C6-4B27-9236-2D7ADF579FFA}" type="presParOf" srcId="{FC99C107-A5D5-4EDF-A905-731855EC4DD1}" destId="{F427C717-1490-4FB7-8929-517D8903080C}" srcOrd="2" destOrd="0" presId="urn:microsoft.com/office/officeart/2005/8/layout/hierarchy4"/>
    <dgm:cxn modelId="{C8214520-1357-4B27-83B1-FF9FF233C271}" type="presParOf" srcId="{F427C717-1490-4FB7-8929-517D8903080C}" destId="{CB96E6A6-5E87-4552-9940-27914A39C475}" srcOrd="0" destOrd="0" presId="urn:microsoft.com/office/officeart/2005/8/layout/hierarchy4"/>
    <dgm:cxn modelId="{404A187D-2E03-4A0F-8321-912D6E704F34}" type="presParOf" srcId="{CB96E6A6-5E87-4552-9940-27914A39C475}" destId="{B05851AB-2C31-4E4C-965D-989B0A05466E}" srcOrd="0" destOrd="0" presId="urn:microsoft.com/office/officeart/2005/8/layout/hierarchy4"/>
    <dgm:cxn modelId="{D6D1F24A-5CAA-47F7-93C7-08DAC3A6FD02}"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23E94923-5561-4DC7-9FBD-277B8971F3E4}" type="presOf" srcId="{ACE837FE-9745-45F9-AB8B-8F5A05145C67}" destId="{EBA89E28-252F-4683-90FB-3304FB69E308}" srcOrd="0" destOrd="0" presId="urn:microsoft.com/office/officeart/2005/8/layout/hierarchy4"/>
    <dgm:cxn modelId="{983B0A27-7D72-476C-B3B3-FEEAA7F72D5D}"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8C4DD9A-C7C4-40EF-8D4C-49D1DB508A27}"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3AA24FC2-33BC-43B0-B105-1B9FB2A96276}" type="presOf" srcId="{56467849-D623-4DB4-8142-1F2A193F0A51}" destId="{B93D7E45-04DD-42AF-A980-F70567FBEDDF}" srcOrd="0" destOrd="0" presId="urn:microsoft.com/office/officeart/2005/8/layout/hierarchy4"/>
    <dgm:cxn modelId="{2333C654-798C-4016-9690-568ED7FAADA5}" type="presParOf" srcId="{EBA89E28-252F-4683-90FB-3304FB69E308}" destId="{D775CAE9-44D1-4885-8767-BE88FB3A7765}" srcOrd="0" destOrd="0" presId="urn:microsoft.com/office/officeart/2005/8/layout/hierarchy4"/>
    <dgm:cxn modelId="{ED203289-9915-41C0-893C-FF56DFA31205}" type="presParOf" srcId="{D775CAE9-44D1-4885-8767-BE88FB3A7765}" destId="{B93D7E45-04DD-42AF-A980-F70567FBEDDF}" srcOrd="0" destOrd="0" presId="urn:microsoft.com/office/officeart/2005/8/layout/hierarchy4"/>
    <dgm:cxn modelId="{735A8CAE-1A10-42CA-B6F4-05B9F63D63B5}" type="presParOf" srcId="{D775CAE9-44D1-4885-8767-BE88FB3A7765}" destId="{A34F34B9-142E-48A4-B8B2-BF10AD2C5228}" srcOrd="1" destOrd="0" presId="urn:microsoft.com/office/officeart/2005/8/layout/hierarchy4"/>
    <dgm:cxn modelId="{665CE7E3-69D2-4DDA-ABD5-37E76459AFA4}" type="presParOf" srcId="{D775CAE9-44D1-4885-8767-BE88FB3A7765}" destId="{866FD093-0E6F-4568-9536-B518F59A9978}" srcOrd="2" destOrd="0" presId="urn:microsoft.com/office/officeart/2005/8/layout/hierarchy4"/>
    <dgm:cxn modelId="{F1F9B860-4EE5-4BEB-B68B-348612286849}" type="presParOf" srcId="{866FD093-0E6F-4568-9536-B518F59A9978}" destId="{FC99C107-A5D5-4EDF-A905-731855EC4DD1}" srcOrd="0" destOrd="0" presId="urn:microsoft.com/office/officeart/2005/8/layout/hierarchy4"/>
    <dgm:cxn modelId="{1CDC7EF6-7938-49EE-9E09-D3030D8F8363}" type="presParOf" srcId="{FC99C107-A5D5-4EDF-A905-731855EC4DD1}" destId="{DA6F3BDF-444E-4FBD-8E85-368607583A8F}" srcOrd="0" destOrd="0" presId="urn:microsoft.com/office/officeart/2005/8/layout/hierarchy4"/>
    <dgm:cxn modelId="{147E39BB-3E3C-4E91-9F5B-9F6166532F3F}" type="presParOf" srcId="{FC99C107-A5D5-4EDF-A905-731855EC4DD1}" destId="{C9AF3B95-12B0-4CB5-A65A-249107B319F1}" srcOrd="1" destOrd="0" presId="urn:microsoft.com/office/officeart/2005/8/layout/hierarchy4"/>
    <dgm:cxn modelId="{A7D88772-3FA3-4230-AB15-C2B62178BDFC}" type="presParOf" srcId="{FC99C107-A5D5-4EDF-A905-731855EC4DD1}" destId="{F427C717-1490-4FB7-8929-517D8903080C}" srcOrd="2" destOrd="0" presId="urn:microsoft.com/office/officeart/2005/8/layout/hierarchy4"/>
    <dgm:cxn modelId="{9BEF7122-AF3C-4E3F-B47C-76DDDF6FB28A}" type="presParOf" srcId="{F427C717-1490-4FB7-8929-517D8903080C}" destId="{CB96E6A6-5E87-4552-9940-27914A39C475}" srcOrd="0" destOrd="0" presId="urn:microsoft.com/office/officeart/2005/8/layout/hierarchy4"/>
    <dgm:cxn modelId="{B246DBAA-A4E6-4FE1-897C-97089DB6B075}" type="presParOf" srcId="{CB96E6A6-5E87-4552-9940-27914A39C475}" destId="{B05851AB-2C31-4E4C-965D-989B0A05466E}" srcOrd="0" destOrd="0" presId="urn:microsoft.com/office/officeart/2005/8/layout/hierarchy4"/>
    <dgm:cxn modelId="{FB7233F5-6A62-4905-998A-099924E9701D}"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原住民藝能科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pt>
    <dgm:pt modelId="{B65DD6C8-47E2-4384-AC97-CB79CCF62B76}" type="pres">
      <dgm:prSet presAssocID="{0093F378-60B8-4459-8877-29AB5FD73FFB}" presName="horzTwo" presStyleCnt="0"/>
      <dgm:spPr/>
    </dgm:pt>
  </dgm:ptLst>
  <dgm:cxnLst>
    <dgm:cxn modelId="{8090EE6B-7389-4F90-AC21-DF5D81B46644}"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ABA1AE8F-C5C6-4571-9057-03841714A466}" type="presOf" srcId="{0093F378-60B8-4459-8877-29AB5FD73FFB}" destId="{FA26F353-2761-49E1-AD5D-E7D25FF6B988}" srcOrd="0" destOrd="0" presId="urn:microsoft.com/office/officeart/2005/8/layout/hierarchy4"/>
    <dgm:cxn modelId="{FB0D5398-2020-41CF-A82E-B94D3EF7886A}" type="presOf" srcId="{7CB2CD1A-D604-4885-9DF4-4895E15BD372}" destId="{AAEB28B2-5658-4960-988F-EE46C75CC47E}" srcOrd="0" destOrd="0" presId="urn:microsoft.com/office/officeart/2005/8/layout/hierarchy4"/>
    <dgm:cxn modelId="{445D1AB6-413A-4C15-AA60-165C0250A49A}" srcId="{ACE837FE-9745-45F9-AB8B-8F5A05145C67}" destId="{7CB2CD1A-D604-4885-9DF4-4895E15BD372}" srcOrd="0" destOrd="0" parTransId="{F6D08762-2098-4A09-AEC7-58D68C6F942C}" sibTransId="{1DA7A632-5B46-4562-AE49-A2AFE0CA0077}"/>
    <dgm:cxn modelId="{742F4EC0-B31A-4A27-93FA-1DB76A8A209A}" type="presParOf" srcId="{EBA89E28-252F-4683-90FB-3304FB69E308}" destId="{6AAB446F-BFBA-42EE-AA18-7AAECFC85601}" srcOrd="0" destOrd="0" presId="urn:microsoft.com/office/officeart/2005/8/layout/hierarchy4"/>
    <dgm:cxn modelId="{DFBB3ED8-CBDD-4796-AC17-4F0D86B69F7E}" type="presParOf" srcId="{6AAB446F-BFBA-42EE-AA18-7AAECFC85601}" destId="{AAEB28B2-5658-4960-988F-EE46C75CC47E}" srcOrd="0" destOrd="0" presId="urn:microsoft.com/office/officeart/2005/8/layout/hierarchy4"/>
    <dgm:cxn modelId="{FBDB778B-4D44-476A-850B-9029D9B00F09}" type="presParOf" srcId="{6AAB446F-BFBA-42EE-AA18-7AAECFC85601}" destId="{CC7689A0-6F8D-4E7C-812B-4BF3F28888B0}" srcOrd="1" destOrd="0" presId="urn:microsoft.com/office/officeart/2005/8/layout/hierarchy4"/>
    <dgm:cxn modelId="{67B83B03-BBEA-4F18-B627-7596050A72DA}" type="presParOf" srcId="{6AAB446F-BFBA-42EE-AA18-7AAECFC85601}" destId="{064990DC-32F3-410F-951D-01A4ED58C254}" srcOrd="2" destOrd="0" presId="urn:microsoft.com/office/officeart/2005/8/layout/hierarchy4"/>
    <dgm:cxn modelId="{1612ADEC-01D2-4FA8-A1FA-9B8E6294D823}" type="presParOf" srcId="{064990DC-32F3-410F-951D-01A4ED58C254}" destId="{E492E23B-2263-4310-9B6D-CAE837DC2C4A}" srcOrd="0" destOrd="0" presId="urn:microsoft.com/office/officeart/2005/8/layout/hierarchy4"/>
    <dgm:cxn modelId="{897DB039-C026-443A-BD6C-3A79642B4FAE}" type="presParOf" srcId="{E492E23B-2263-4310-9B6D-CAE837DC2C4A}" destId="{FA26F353-2761-49E1-AD5D-E7D25FF6B988}" srcOrd="0" destOrd="0" presId="urn:microsoft.com/office/officeart/2005/8/layout/hierarchy4"/>
    <dgm:cxn modelId="{31AB3384-04FB-440C-9873-0A7FC7586296}"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原住民實驗教育班獨招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2C36FEE7-EDC3-41BB-AB7E-11EE19A9C61A}">
      <dgm:prSet phldrT="[文字]"/>
      <dgm:spPr/>
      <dgm:t>
        <a:bodyPr/>
        <a:lstStyle/>
        <a:p>
          <a:r>
            <a:rPr lang="zh-TW" altLang="en-US" dirty="0">
              <a:latin typeface="微軟正黑體" panose="020B0604030504040204" pitchFamily="34" charset="-120"/>
              <a:ea typeface="微軟正黑體" panose="020B0604030504040204" pitchFamily="34" charset="-120"/>
            </a:rPr>
            <a:t>五專完全免試單獨招生</a:t>
          </a:r>
        </a:p>
      </dgm:t>
    </dgm:pt>
    <dgm:pt modelId="{8D9B9247-B826-4A85-93F1-5E762A4684CA}" type="parTrans" cxnId="{C9AEC852-5F1E-4213-96F9-FD88BC38AB95}">
      <dgm:prSet/>
      <dgm:spPr/>
    </dgm:pt>
    <dgm:pt modelId="{39945C86-D0CE-47F0-B312-166F06136981}" type="sibTrans" cxnId="{C9AEC852-5F1E-4213-96F9-FD88BC38AB95}">
      <dgm:prSet/>
      <dgm:spPr/>
    </dgm:pt>
    <dgm:pt modelId="{5D430034-0DA6-451A-9A81-6C8C9464EC31}" type="pres">
      <dgm:prSet presAssocID="{4F24B5EB-F6A0-4BE5-9290-423D589540A0}" presName="Name0" presStyleCnt="0">
        <dgm:presLayoutVars>
          <dgm:chPref val="1"/>
          <dgm:dir/>
          <dgm:animOne val="branch"/>
          <dgm:animLvl val="lvl"/>
          <dgm:resizeHandles/>
        </dgm:presLayoutVars>
      </dgm:prSet>
      <dgm:spPr/>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6">
        <dgm:presLayoutVars>
          <dgm:chPref val="3"/>
        </dgm:presLayoutVars>
      </dgm:prSet>
      <dgm:spPr/>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6">
        <dgm:presLayoutVars>
          <dgm:chPref val="3"/>
        </dgm:presLayoutVars>
      </dgm:prSet>
      <dgm:spPr/>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6">
        <dgm:presLayoutVars>
          <dgm:chPref val="3"/>
        </dgm:presLayoutVars>
      </dgm:prSet>
      <dgm:spPr/>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6">
        <dgm:presLayoutVars>
          <dgm:chPref val="3"/>
        </dgm:presLayoutVars>
      </dgm:prSet>
      <dgm:spPr/>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6">
        <dgm:presLayoutVars>
          <dgm:chPref val="3"/>
        </dgm:presLayoutVars>
      </dgm:prSet>
      <dgm:spPr/>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6">
        <dgm:presLayoutVars>
          <dgm:chPref val="3"/>
        </dgm:presLayoutVars>
      </dgm:prSet>
      <dgm:spPr/>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6">
        <dgm:presLayoutVars>
          <dgm:chPref val="3"/>
        </dgm:presLayoutVars>
      </dgm:prSet>
      <dgm:spPr/>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6">
        <dgm:presLayoutVars>
          <dgm:chPref val="3"/>
        </dgm:presLayoutVars>
      </dgm:prSet>
      <dgm:spPr/>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6">
        <dgm:presLayoutVars>
          <dgm:chPref val="3"/>
        </dgm:presLayoutVars>
      </dgm:prSet>
      <dgm:spPr/>
    </dgm:pt>
    <dgm:pt modelId="{0E06578C-B26C-48A2-B23A-B19D9106CA7C}" type="pres">
      <dgm:prSet presAssocID="{B0FC14D0-DC12-4C67-9DD7-B10B26A0C96B}" presName="horzTwo" presStyleCnt="0"/>
      <dgm:spPr/>
    </dgm:pt>
    <dgm:pt modelId="{5B1B34DC-FE25-4A67-B053-C8B06304DF12}" type="pres">
      <dgm:prSet presAssocID="{1F6003DA-C3F6-4742-BBBA-9DE037CAB3F9}" presName="sibSpaceTwo" presStyleCnt="0"/>
      <dgm:spPr/>
    </dgm:pt>
    <dgm:pt modelId="{68875E45-03F5-46DA-8BAD-7F5CEC0A8480}" type="pres">
      <dgm:prSet presAssocID="{2C36FEE7-EDC3-41BB-AB7E-11EE19A9C61A}" presName="vertTwo" presStyleCnt="0"/>
      <dgm:spPr/>
    </dgm:pt>
    <dgm:pt modelId="{F1EE57B5-D4D5-417E-9BBE-E5339597128A}" type="pres">
      <dgm:prSet presAssocID="{2C36FEE7-EDC3-41BB-AB7E-11EE19A9C61A}" presName="txTwo" presStyleLbl="node2" presStyleIdx="9" presStyleCnt="16">
        <dgm:presLayoutVars>
          <dgm:chPref val="3"/>
        </dgm:presLayoutVars>
      </dgm:prSet>
      <dgm:spPr/>
    </dgm:pt>
    <dgm:pt modelId="{41871C6E-C60E-4ECE-9201-FAA54EA56649}" type="pres">
      <dgm:prSet presAssocID="{2C36FEE7-EDC3-41BB-AB7E-11EE19A9C61A}"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10" presStyleCnt="16">
        <dgm:presLayoutVars>
          <dgm:chPref val="3"/>
        </dgm:presLayoutVars>
      </dgm:prSet>
      <dgm:spPr/>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1" presStyleCnt="16">
        <dgm:presLayoutVars>
          <dgm:chPref val="3"/>
        </dgm:presLayoutVars>
      </dgm:prSet>
      <dgm:spPr/>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2" presStyleCnt="16">
        <dgm:presLayoutVars>
          <dgm:chPref val="3"/>
        </dgm:presLayoutVars>
      </dgm:prSet>
      <dgm:spPr/>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3" presStyleCnt="16">
        <dgm:presLayoutVars>
          <dgm:chPref val="3"/>
        </dgm:presLayoutVars>
      </dgm:prSet>
      <dgm:spPr/>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4" presStyleCnt="16">
        <dgm:presLayoutVars>
          <dgm:chPref val="3"/>
        </dgm:presLayoutVars>
      </dgm:prSet>
      <dgm:spPr/>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5" presStyleCnt="16">
        <dgm:presLayoutVars>
          <dgm:chPref val="3"/>
        </dgm:presLayoutVars>
      </dgm:prSet>
      <dgm:spPr/>
    </dgm:pt>
    <dgm:pt modelId="{8D5A562F-58FA-41F8-BF91-00729025D366}" type="pres">
      <dgm:prSet presAssocID="{E4F8F687-97A3-48FB-81AD-5D1052194391}" presName="horzTwo" presStyleCnt="0"/>
      <dgm:spPr/>
    </dgm:pt>
  </dgm:ptLst>
  <dgm:cxnLst>
    <dgm:cxn modelId="{BC268B04-6D46-49D4-AA7D-C4216802EF6F}" type="presOf" srcId="{9030C1D2-D1B5-45FC-948F-38002E109957}" destId="{AC472CE3-231B-4AFD-9A66-877B0CED303A}" srcOrd="0" destOrd="0" presId="urn:microsoft.com/office/officeart/2005/8/layout/hierarchy4"/>
    <dgm:cxn modelId="{5F6B900C-B6C7-4B06-B746-68762515C348}" srcId="{33BB5BE4-219B-4F28-A576-3BBF3E18E676}" destId="{B82D9824-BDDD-4B79-A3AD-B816E4D11328}" srcOrd="1" destOrd="0" parTransId="{C5386810-243E-4F72-BFEF-FC91F3665F9F}" sibTransId="{4CA4C455-9ECF-41B1-B8AE-951CB24D8B09}"/>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D33B9E13-A380-4D02-A634-1BF1B97F5160}" srcId="{A932157F-6267-4762-957D-DA80B1918CA3}" destId="{963F4337-B393-413A-8791-AF74E033C73B}" srcOrd="5" destOrd="0" parTransId="{46B3F6D4-84D0-4183-A92D-7023E568E5DA}" sibTransId="{E89149C7-D50A-42F6-9A47-643966B66F41}"/>
    <dgm:cxn modelId="{74DE0F18-8769-4580-A9B3-DB70DA542BA7}" type="presOf" srcId="{6F0A6698-CFD3-4B29-BC50-B16CFD6CB5F4}" destId="{FA501999-D116-46D7-9550-698514E6D6C3}"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44368433-2C5C-41B6-8494-3F8BC5A208B5}" type="presOf" srcId="{6B2382DE-E238-4D60-9578-0B89A91ACB1E}" destId="{CB279AC3-8530-45C6-9ACE-059E58C90F44}"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7107873E-7148-47A3-9097-63B65A7FFBE1}" srcId="{4F24B5EB-F6A0-4BE5-9290-423D589540A0}" destId="{ACD2ADE9-5AA1-4032-A6E5-C136FEA87072}" srcOrd="3" destOrd="0" parTransId="{47C25A14-EA7F-435B-ACFD-A86E732992B3}" sibTransId="{D549B012-DF7E-4273-AB97-3AB0AF7EA912}"/>
    <dgm:cxn modelId="{7DBA535C-5A9B-41A0-8097-E190FA095EE5}" type="presOf" srcId="{963F4337-B393-413A-8791-AF74E033C73B}" destId="{270D18AD-B365-4E07-A554-F38DA99F1C4F}" srcOrd="0" destOrd="0" presId="urn:microsoft.com/office/officeart/2005/8/layout/hierarchy4"/>
    <dgm:cxn modelId="{816A6D61-74BE-4313-B8AD-BB3FDA2833FB}" srcId="{A932157F-6267-4762-957D-DA80B1918CA3}" destId="{C64CED96-2086-4F42-B14E-EFA8264D5334}" srcOrd="0" destOrd="0" parTransId="{9B96C2AC-6003-4725-9BEB-647BBC58B05D}" sibTransId="{1846079C-3CBF-4F14-8C76-A3B50A14C7F1}"/>
    <dgm:cxn modelId="{48F6F242-F6A4-4131-918B-45C595B97ACD}" srcId="{4F24B5EB-F6A0-4BE5-9290-423D589540A0}" destId="{33BB5BE4-219B-4F28-A576-3BBF3E18E676}" srcOrd="2" destOrd="0" parTransId="{EE05013A-AD74-4978-8F73-290C79091642}" sibTransId="{C54B1884-90EC-4B18-BBCD-0FE016DD59D1}"/>
    <dgm:cxn modelId="{60239847-8AC8-4A3B-A928-8B9A50BB50DE}" type="presOf" srcId="{ACD2ADE9-5AA1-4032-A6E5-C136FEA87072}" destId="{6441CAC8-8694-4966-A2F8-CE151AAE83AD}" srcOrd="0" destOrd="0" presId="urn:microsoft.com/office/officeart/2005/8/layout/hierarchy4"/>
    <dgm:cxn modelId="{C9AEC852-5F1E-4213-96F9-FD88BC38AB95}" srcId="{0BE9943A-9B4D-4965-BD7D-E3E49424A93D}" destId="{2C36FEE7-EDC3-41BB-AB7E-11EE19A9C61A}" srcOrd="2" destOrd="0" parTransId="{8D9B9247-B826-4A85-93F1-5E762A4684CA}" sibTransId="{39945C86-D0CE-47F0-B312-166F06136981}"/>
    <dgm:cxn modelId="{39F00454-B0C6-4D95-BA3D-E1279872063F}" type="presOf" srcId="{D671B9BA-9886-4D7B-B08A-126126D5A011}" destId="{44BB3D60-0B9D-4CC9-B9AD-7EE09DD42334}" srcOrd="0" destOrd="0" presId="urn:microsoft.com/office/officeart/2005/8/layout/hierarchy4"/>
    <dgm:cxn modelId="{B6CB2776-0E04-4F59-B174-18791564BF5B}" srcId="{4F24B5EB-F6A0-4BE5-9290-423D589540A0}" destId="{0BE9943A-9B4D-4965-BD7D-E3E49424A93D}" srcOrd="1" destOrd="0" parTransId="{5F0A198C-9BCD-45C8-8E48-E6DCD9DAA646}" sibTransId="{DE05D580-ECC1-456D-9D87-24B8F6300B5F}"/>
    <dgm:cxn modelId="{AC2A8859-F453-460F-9841-324AFDAE5BED}" type="presOf" srcId="{2C36FEE7-EDC3-41BB-AB7E-11EE19A9C61A}" destId="{F1EE57B5-D4D5-417E-9BBE-E5339597128A}" srcOrd="0" destOrd="0" presId="urn:microsoft.com/office/officeart/2005/8/layout/hierarchy4"/>
    <dgm:cxn modelId="{3EF0235A-49FA-4D4E-9335-C7CA7D419210}" type="presOf" srcId="{ED919A4E-57A7-4D81-A36F-FE6F0950226C}" destId="{7313FB75-63E2-4290-A8D6-89F436D8D071}"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6A88F37B-89BE-404B-81AF-1ADE0CB73372}" type="presOf" srcId="{0BE9943A-9B4D-4965-BD7D-E3E49424A93D}" destId="{92A75359-50C9-45C8-818E-9A549C711345}" srcOrd="0" destOrd="0" presId="urn:microsoft.com/office/officeart/2005/8/layout/hierarchy4"/>
    <dgm:cxn modelId="{E6AEB783-4E66-459A-9E88-60C50DCC84C5}" type="presOf" srcId="{C8C74428-63CB-4C3E-98FA-F5C2496CA0BD}" destId="{FA20F802-8C16-4168-9C76-EED6BF0DB712}"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3C25E594-5ED3-4D52-8E2B-15265179BB84}" srcId="{A932157F-6267-4762-957D-DA80B1918CA3}" destId="{9030C1D2-D1B5-45FC-948F-38002E109957}" srcOrd="3" destOrd="0" parTransId="{C80E535E-86F0-40FF-A4D6-1C9648A04F53}" sibTransId="{E5FF2F8D-A66B-4730-BD20-FDE91EE9FCF7}"/>
    <dgm:cxn modelId="{1E6CBCA0-3BAE-4DB9-A353-97562949A6F6}" type="presOf" srcId="{980143D8-5BC1-4E54-91F0-3EE07A09AB93}" destId="{C44CE77C-8AAD-4C28-A975-B2ED6D2742A5}" srcOrd="0" destOrd="0" presId="urn:microsoft.com/office/officeart/2005/8/layout/hierarchy4"/>
    <dgm:cxn modelId="{7B1BD2A6-AC8D-4D07-BD83-22C762CAFC91}" type="presOf" srcId="{3BFB33C3-55B4-4443-B120-B06F84DC5F08}" destId="{33F69DC1-B179-4B38-89CA-41358F72ED0F}"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FD78AAB1-2959-4E0F-BC29-81C7FC1B20D4}" type="presOf" srcId="{A932157F-6267-4762-957D-DA80B1918CA3}" destId="{80EF2D5C-67B9-443A-BE45-FAA3395AD690}" srcOrd="0" destOrd="0" presId="urn:microsoft.com/office/officeart/2005/8/layout/hierarchy4"/>
    <dgm:cxn modelId="{A868CDB4-1A16-4589-A05A-6A583A20A2AC}" srcId="{A932157F-6267-4762-957D-DA80B1918CA3}" destId="{980143D8-5BC1-4E54-91F0-3EE07A09AB93}" srcOrd="1" destOrd="0" parTransId="{1B9D0363-5315-45F9-870D-9DF2241732E3}" sibTransId="{1368B160-1B00-44B1-B65E-525C6FC1B199}"/>
    <dgm:cxn modelId="{E97F68B9-9F89-429C-AFDC-42CE6C2B801C}" type="presOf" srcId="{4F24B5EB-F6A0-4BE5-9290-423D589540A0}" destId="{5D430034-0DA6-451A-9A81-6C8C9464EC31}"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F9470ACE-C179-4A10-91DE-3370E4EBA1D7}" srcId="{ACD2ADE9-5AA1-4032-A6E5-C136FEA87072}" destId="{E4F8F687-97A3-48FB-81AD-5D1052194391}" srcOrd="3" destOrd="0" parTransId="{DD548DC6-FB06-41F4-A4A8-FD0AF91A52E1}" sibTransId="{D245ABFE-EF56-4882-885E-CAC26A81B892}"/>
    <dgm:cxn modelId="{FFBBA9D0-955B-4C5D-B236-1953EDCE8B9F}" srcId="{4F24B5EB-F6A0-4BE5-9290-423D589540A0}" destId="{A932157F-6267-4762-957D-DA80B1918CA3}" srcOrd="0" destOrd="0" parTransId="{B111BB52-B3A7-4E97-9B60-EFE5C8A6BBA8}" sibTransId="{340EAC9D-F669-416A-999E-B700E4B704D8}"/>
    <dgm:cxn modelId="{59D7A3E1-2850-4D4C-9326-1F0259326171}" type="presOf" srcId="{C64CED96-2086-4F42-B14E-EFA8264D5334}" destId="{D5469BDE-54AC-485E-99FA-0F30F13B7F69}" srcOrd="0" destOrd="0" presId="urn:microsoft.com/office/officeart/2005/8/layout/hierarchy4"/>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D2572448-706E-426B-A2CE-90D024C42974}" type="presParOf" srcId="{CE3922BF-7451-4F8F-B374-10E0C6557D6C}" destId="{5B1B34DC-FE25-4A67-B053-C8B06304DF12}" srcOrd="3" destOrd="0" presId="urn:microsoft.com/office/officeart/2005/8/layout/hierarchy4"/>
    <dgm:cxn modelId="{39070F37-A5F8-4BC2-8DB2-4360CC9EBDBA}" type="presParOf" srcId="{CE3922BF-7451-4F8F-B374-10E0C6557D6C}" destId="{68875E45-03F5-46DA-8BAD-7F5CEC0A8480}" srcOrd="4" destOrd="0" presId="urn:microsoft.com/office/officeart/2005/8/layout/hierarchy4"/>
    <dgm:cxn modelId="{898A678B-435B-41A2-9032-1E7BDB632A85}" type="presParOf" srcId="{68875E45-03F5-46DA-8BAD-7F5CEC0A8480}" destId="{F1EE57B5-D4D5-417E-9BBE-E5339597128A}" srcOrd="0" destOrd="0" presId="urn:microsoft.com/office/officeart/2005/8/layout/hierarchy4"/>
    <dgm:cxn modelId="{A0CE1C8A-0C3D-42B6-88CE-AA158DF27F6F}" type="presParOf" srcId="{68875E45-03F5-46DA-8BAD-7F5CEC0A8480}" destId="{41871C6E-C60E-4ECE-9201-FAA54EA56649}"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6F269914-7C65-4B0D-A31F-65625C269472}" srcId="{BA7EEF56-AF01-482D-8897-03805D42A5F0}" destId="{F31FF26B-48A7-4546-A3CC-EE8BAA38DDE9}" srcOrd="3" destOrd="0" parTransId="{C45A9C26-291B-4888-B81D-D66CDA61F055}" sibTransId="{83CF4BBD-C4D6-42E3-8E50-8CF07A10E185}"/>
    <dgm:cxn modelId="{EE3B3C17-F14F-4906-BC0A-530AB96829D2}" type="presOf" srcId="{F31FF26B-48A7-4546-A3CC-EE8BAA38DDE9}" destId="{CDB21CEF-4B40-4F7A-80A9-601EA1ECCBB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EC8EA83E-206D-4F42-99BC-C47D534571FF}" type="presOf" srcId="{FD86508D-C749-46BE-9C0B-252E0A03175B}" destId="{87C32EE2-572F-4BE5-8A0C-937DB636B144}" srcOrd="0" destOrd="0" presId="urn:microsoft.com/office/officeart/2008/layout/VerticalCurvedList"/>
    <dgm:cxn modelId="{1898C840-EBC6-44CE-AB86-54D200605520}" type="presOf" srcId="{AAEA369D-0E0E-4901-AEF7-AE0FABEEDC69}" destId="{E9EB7000-EEF1-41C1-A9AF-46DE3ABA9938}" srcOrd="0" destOrd="0" presId="urn:microsoft.com/office/officeart/2008/layout/VerticalCurvedList"/>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834D768-EED4-4914-96BE-ECA5C9BB4AAF}" type="presOf" srcId="{23DE841E-1F55-42CA-8FE3-6641073BF411}" destId="{382CD61E-7CD0-4883-BE6D-7B88BD103B18}"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D0BC0AA3-38A6-4D85-BF9C-A57F863B1AEE}" type="presOf" srcId="{BA7EEF56-AF01-482D-8897-03805D42A5F0}" destId="{C456F6BB-C661-4D40-8BB4-C33A27D08A39}" srcOrd="0" destOrd="0" presId="urn:microsoft.com/office/officeart/2008/layout/VerticalCurvedList"/>
    <dgm:cxn modelId="{8904B3AB-E566-48DD-A64D-0D863A928994}" type="presOf" srcId="{451A33EE-0F18-45FA-A84E-F89B16632175}" destId="{C848A82E-AB00-4DFB-8002-DA6488437830}" srcOrd="0" destOrd="0" presId="urn:microsoft.com/office/officeart/2008/layout/VerticalCurvedList"/>
    <dgm:cxn modelId="{E10471CC-FC55-4243-BC6A-F038772703CF}" srcId="{BA7EEF56-AF01-482D-8897-03805D42A5F0}" destId="{AAEA369D-0E0E-4901-AEF7-AE0FABEEDC69}" srcOrd="1" destOrd="0" parTransId="{9906F1E7-BC4F-4DDC-AB86-45F57F2515ED}" sibTransId="{7D0EB60E-B984-4F4E-B45C-3725F90C299C}"/>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pt>
  </dgm:ptLst>
  <dgm:cxnLst>
    <dgm:cxn modelId="{B21A8206-614F-4497-9AA0-3AE675AE38BB}" srcId="{D701BE81-16C9-478A-8BF7-B258347701F5}" destId="{37BE2EA1-473F-462D-B023-15056B449E1D}" srcOrd="2" destOrd="0" parTransId="{180683E0-0050-4176-8C4D-76FDBBAA7FD3}" sibTransId="{8A0D5CB2-8D47-47F9-8AEE-ABBD38B74DFE}"/>
    <dgm:cxn modelId="{D97ACF7D-22BB-48A2-BC25-E358339942A7}" type="presOf" srcId="{D701BE81-16C9-478A-8BF7-B258347701F5}" destId="{FC92A53B-DE7C-4A5F-AB35-A73AC339D77A}" srcOrd="0" destOrd="0" presId="urn:microsoft.com/office/officeart/2005/8/layout/process4"/>
    <dgm:cxn modelId="{FC671882-5F7A-4CC0-829A-5CB07AB56482}" type="presOf" srcId="{37BE2EA1-473F-462D-B023-15056B449E1D}" destId="{9DA75518-572E-416C-A91A-6FC88679FB2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3BCE07E0-BD9F-48E0-8AEC-E030E2D9F997}" srcId="{D701BE81-16C9-478A-8BF7-B258347701F5}" destId="{7CE84B8D-6B59-4403-A4C0-4FA1992177B7}" srcOrd="0" destOrd="0" parTransId="{3A0B02B1-835F-4D3F-B8CB-BB37669A8321}" sibTransId="{D996A95B-E64F-40F2-A114-1B807C6DD5DE}"/>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實驗教育班</a:t>
          </a:r>
        </a:p>
      </dgm:t>
    </dgm:pt>
    <dgm:pt modelId="{0967AA4E-DCFC-43AA-BF53-8118F06825F3}" type="sibTrans" cxnId="{17260AD1-74CD-4630-B02C-1E85DF71469D}">
      <dgm:prSet/>
      <dgm:spPr/>
      <dgm:t>
        <a:bodyPr/>
        <a:lstStyle/>
        <a:p>
          <a:endParaRPr lang="zh-TW" altLang="en-US"/>
        </a:p>
      </dgm:t>
    </dgm:pt>
    <dgm:pt modelId="{983C0977-B8EA-4B09-A9A8-D6B3F226993E}" type="par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pt>
  </dgm:ptLst>
  <dgm:cxnLst>
    <dgm:cxn modelId="{CC8F8608-7209-4EF9-9F87-C5BF28B0DAF9}" srcId="{523883DE-6319-4D11-BF0B-2B321222B91D}" destId="{C82FCA0F-7941-4842-B3C0-687F7D92BEE8}" srcOrd="2" destOrd="0" parTransId="{7ED6138F-3FAD-44BB-AA52-40F265A72714}" sibTransId="{E245C7D6-C31D-4FC8-B390-82E10059DBF5}"/>
    <dgm:cxn modelId="{580D880B-36BE-4A31-B41E-1D8ACC562632}" srcId="{523883DE-6319-4D11-BF0B-2B321222B91D}" destId="{880FFF4A-1163-494D-A169-F93B4642B2CC}" srcOrd="1" destOrd="0" parTransId="{005ADEDD-937F-4848-B0AC-98660B6506C7}" sibTransId="{5B93D831-8DFC-4152-A976-EE08EDA1C0F1}"/>
    <dgm:cxn modelId="{031AAE3C-B049-416D-8D94-327CEA0C305C}" srcId="{523883DE-6319-4D11-BF0B-2B321222B91D}" destId="{07B6C0CB-38AD-4127-A85D-3F82FBA0410A}" srcOrd="3" destOrd="0" parTransId="{B5C97BC3-6574-4F56-913B-FCBE9A976ABE}" sibTransId="{10318C3B-BA88-4FFB-83C0-B78B0BE67E68}"/>
    <dgm:cxn modelId="{6BEE136A-AB6D-4823-9305-D9B360EB7FD9}" srcId="{523883DE-6319-4D11-BF0B-2B321222B91D}" destId="{7E92ED9A-69C3-47E2-A218-D623EA34BB53}" srcOrd="0" destOrd="0" parTransId="{40C3EE49-F0C0-465A-8F6F-473AE028CAD9}" sibTransId="{7F41D003-86AC-475D-A54F-EEA34A39734A}"/>
    <dgm:cxn modelId="{DC2E0893-451A-4A6A-8CA6-B864C4D89929}" type="presOf" srcId="{C82FCA0F-7941-4842-B3C0-687F7D92BEE8}" destId="{34C647E4-A7AD-45EE-83AC-88A0D351F1F8}" srcOrd="0" destOrd="0" presId="urn:microsoft.com/office/officeart/2005/8/layout/default#1"/>
    <dgm:cxn modelId="{31106798-7FD3-458F-B290-3584B882C674}" type="presOf" srcId="{880FFF4A-1163-494D-A169-F93B4642B2CC}" destId="{045B8913-2110-4799-AFB4-CA647A5A8553}" srcOrd="0" destOrd="0" presId="urn:microsoft.com/office/officeart/2005/8/layout/default#1"/>
    <dgm:cxn modelId="{5FA8E0B1-2E42-47D2-93A4-221A04BA969A}" type="presOf" srcId="{7E92ED9A-69C3-47E2-A218-D623EA34BB53}" destId="{CADA58C2-E56C-43EA-A954-B0219353F669}" srcOrd="0" destOrd="0" presId="urn:microsoft.com/office/officeart/2005/8/layout/default#1"/>
    <dgm:cxn modelId="{1A5DDBBB-7E8E-4162-AE9F-7D9699764F62}" type="presOf" srcId="{523883DE-6319-4D11-BF0B-2B321222B91D}" destId="{092EBEC8-77F4-49F7-AD40-1263C705DE9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pt>
    <dgm:pt modelId="{BC5F3506-B0B0-4D4D-92A0-A0325D311C2B}" type="pres">
      <dgm:prSet presAssocID="{7B41672E-13BC-45CA-A8C0-DFEE7E66FFFD}" presName="node" presStyleLbl="node1" presStyleIdx="0" presStyleCnt="3">
        <dgm:presLayoutVars>
          <dgm:bulletEnabled val="1"/>
        </dgm:presLayoutVars>
      </dgm:prSet>
      <dgm:spPr/>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pt>
  </dgm:ptLst>
  <dgm:cxnLst>
    <dgm:cxn modelId="{D5097A11-1514-40D9-9FA5-BDD460AC42BE}" type="presOf" srcId="{A97A58C7-93F8-4992-A2D2-816919293D65}" destId="{ED9595D8-CF84-442F-A796-F95CB2A66DB3}" srcOrd="0" destOrd="0" presId="urn:microsoft.com/office/officeart/2005/8/layout/default#3"/>
    <dgm:cxn modelId="{0E62595D-15A1-4B0E-A6A2-13826D40E1C0}" type="presOf" srcId="{7B41672E-13BC-45CA-A8C0-DFEE7E66FFFD}" destId="{BC5F3506-B0B0-4D4D-92A0-A0325D311C2B}"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87E54BC6-DDBF-4DB2-9F15-33A13A21CD48}" srcId="{B06ADC0B-CE67-4554-80A6-269F3901A660}" destId="{A97A58C7-93F8-4992-A2D2-816919293D65}" srcOrd="1" destOrd="0" parTransId="{0C7FBFC5-84E7-4AC6-A6F6-DA2E1B50804E}" sibTransId="{122FA07B-007F-44C5-BF62-BCCD13452882}"/>
    <dgm:cxn modelId="{726262C8-B69E-4CDA-8E96-512B8835046E}" type="presOf" srcId="{F65EECDC-887E-4794-A737-F45F4593D3ED}" destId="{5307D0F3-DAEB-453A-8F77-B62AFD0EE8B1}" srcOrd="0" destOrd="0" presId="urn:microsoft.com/office/officeart/2005/8/layout/default#3"/>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pt>
    <dgm:pt modelId="{FF32D016-0057-4170-BA6D-793EE15285EE}" type="pres">
      <dgm:prSet presAssocID="{E9C5B98E-7F30-413F-9416-4ACF99CB4FD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A7EAE71E-C188-49F7-A82C-C8C5E9F8B76B}" srcId="{56467849-D623-4DB4-8142-1F2A193F0A51}" destId="{8C90850C-139B-41F6-9F5F-E05665809784}" srcOrd="1" destOrd="0" parTransId="{CD887F31-2C3D-4D4F-AE11-38A1C97719DF}" sibTransId="{64BBF0DF-94FB-4B66-B80C-98D9F0FDF61E}"/>
    <dgm:cxn modelId="{FF767F35-B7BB-4E15-9220-C5FB37FE7905}" srcId="{7CB2CD1A-D604-4885-9DF4-4895E15BD372}" destId="{66A6E281-6970-42F9-A999-54972EFC029D}" srcOrd="1" destOrd="0" parTransId="{81F86871-D3C1-47BF-B0B4-BA979B877A2D}" sibTransId="{F04A9A3C-0863-488B-8954-D0A72D364715}"/>
    <dgm:cxn modelId="{0A37DC3A-0FC9-4153-9475-CC3AD896DD64}" type="presOf" srcId="{E9C5B98E-7F30-413F-9416-4ACF99CB4FD6}" destId="{9577A2D9-5B89-4737-9D8D-36C6A97C2E77}"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2D2EC97B-EFDA-46DB-9376-902D1DA69530}" type="presOf" srcId="{7CB2CD1A-D604-4885-9DF4-4895E15BD372}" destId="{DA6F3BDF-444E-4FBD-8E85-368607583A8F}" srcOrd="0" destOrd="0" presId="urn:microsoft.com/office/officeart/2005/8/layout/hierarchy4"/>
    <dgm:cxn modelId="{DBFBED7D-3982-4E61-B235-C19984BBB494}" type="presOf" srcId="{56467849-D623-4DB4-8142-1F2A193F0A51}" destId="{B93D7E45-04DD-42AF-A980-F70567FBEDDF}" srcOrd="0" destOrd="0" presId="urn:microsoft.com/office/officeart/2005/8/layout/hierarchy4"/>
    <dgm:cxn modelId="{9E2D408F-770A-4071-95E3-B7E52887AD90}" type="presOf" srcId="{70FA41F4-2DFB-4468-9E88-AB22453E1AD3}" destId="{777C5A76-6BFF-46B7-B0D3-F77C3EBDBD69}" srcOrd="0" destOrd="0" presId="urn:microsoft.com/office/officeart/2005/8/layout/hierarchy4"/>
    <dgm:cxn modelId="{E51D6D96-C4AA-430A-9A5A-8E5861BC2B60}"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D4B8B9DA-59C6-4630-8D2D-4DC4539590FD}" srcId="{8C90850C-139B-41F6-9F5F-E05665809784}" destId="{E9C5B98E-7F30-413F-9416-4ACF99CB4FD6}" srcOrd="1" destOrd="0" parTransId="{52800E71-2DE2-4EB3-A7D3-4472744C34A3}" sibTransId="{0077C21D-D0AC-4EFB-8F6F-BC58CA592D7A}"/>
    <dgm:cxn modelId="{65793FE0-3F72-4D39-AA8E-B6DD112E630F}" type="presOf" srcId="{8C90850C-139B-41F6-9F5F-E05665809784}" destId="{2F3D05CC-8C79-4771-B0AD-0F9A3D932842}" srcOrd="0" destOrd="0" presId="urn:microsoft.com/office/officeart/2005/8/layout/hierarchy4"/>
    <dgm:cxn modelId="{A8A118E9-D165-4750-AFC1-AB4EFEBA557E}" type="presOf" srcId="{ACE837FE-9745-45F9-AB8B-8F5A05145C67}" destId="{EBA89E28-252F-4683-90FB-3304FB69E308}" srcOrd="0" destOrd="0" presId="urn:microsoft.com/office/officeart/2005/8/layout/hierarchy4"/>
    <dgm:cxn modelId="{AA6072F1-5234-4ED1-9A77-D7F0AD27E9C8}" type="presOf" srcId="{66A6E281-6970-42F9-A999-54972EFC029D}" destId="{C38DAA83-CB65-49AC-8567-ACFF5C4BA856}" srcOrd="0" destOrd="0" presId="urn:microsoft.com/office/officeart/2005/8/layout/hierarchy4"/>
    <dgm:cxn modelId="{67A100AD-71AB-47A1-9077-16B4A177F9E6}" type="presParOf" srcId="{EBA89E28-252F-4683-90FB-3304FB69E308}" destId="{D775CAE9-44D1-4885-8767-BE88FB3A7765}" srcOrd="0" destOrd="0" presId="urn:microsoft.com/office/officeart/2005/8/layout/hierarchy4"/>
    <dgm:cxn modelId="{FB70C3AC-04BE-4D5E-9717-DAA327EFB94B}" type="presParOf" srcId="{D775CAE9-44D1-4885-8767-BE88FB3A7765}" destId="{B93D7E45-04DD-42AF-A980-F70567FBEDDF}" srcOrd="0" destOrd="0" presId="urn:microsoft.com/office/officeart/2005/8/layout/hierarchy4"/>
    <dgm:cxn modelId="{38E793CB-7249-448C-8B1B-DD52CA0E3E0B}" type="presParOf" srcId="{D775CAE9-44D1-4885-8767-BE88FB3A7765}" destId="{A34F34B9-142E-48A4-B8B2-BF10AD2C5228}" srcOrd="1" destOrd="0" presId="urn:microsoft.com/office/officeart/2005/8/layout/hierarchy4"/>
    <dgm:cxn modelId="{0019C9A5-380D-43D8-82A9-ADA32DCF5E54}" type="presParOf" srcId="{D775CAE9-44D1-4885-8767-BE88FB3A7765}" destId="{866FD093-0E6F-4568-9536-B518F59A9978}" srcOrd="2" destOrd="0" presId="urn:microsoft.com/office/officeart/2005/8/layout/hierarchy4"/>
    <dgm:cxn modelId="{3BF55FD7-06A0-483A-B5D4-42C41378A4A8}" type="presParOf" srcId="{866FD093-0E6F-4568-9536-B518F59A9978}" destId="{FC99C107-A5D5-4EDF-A905-731855EC4DD1}" srcOrd="0" destOrd="0" presId="urn:microsoft.com/office/officeart/2005/8/layout/hierarchy4"/>
    <dgm:cxn modelId="{1F241170-4EFF-4F54-830A-9C8FF08640F5}" type="presParOf" srcId="{FC99C107-A5D5-4EDF-A905-731855EC4DD1}" destId="{DA6F3BDF-444E-4FBD-8E85-368607583A8F}" srcOrd="0" destOrd="0" presId="urn:microsoft.com/office/officeart/2005/8/layout/hierarchy4"/>
    <dgm:cxn modelId="{ADBDE0A5-DBB3-482B-9F45-16CCAD82B975}" type="presParOf" srcId="{FC99C107-A5D5-4EDF-A905-731855EC4DD1}" destId="{C9AF3B95-12B0-4CB5-A65A-249107B319F1}" srcOrd="1" destOrd="0" presId="urn:microsoft.com/office/officeart/2005/8/layout/hierarchy4"/>
    <dgm:cxn modelId="{AF95B6D8-FD9F-4B99-B8C0-445104BAACAB}" type="presParOf" srcId="{FC99C107-A5D5-4EDF-A905-731855EC4DD1}" destId="{F427C717-1490-4FB7-8929-517D8903080C}" srcOrd="2" destOrd="0" presId="urn:microsoft.com/office/officeart/2005/8/layout/hierarchy4"/>
    <dgm:cxn modelId="{8EDFAF05-C19A-4CEF-93CB-EB0736E8446E}" type="presParOf" srcId="{F427C717-1490-4FB7-8929-517D8903080C}" destId="{9303E030-9150-4480-BDE1-8DD8F16FA33D}" srcOrd="0" destOrd="0" presId="urn:microsoft.com/office/officeart/2005/8/layout/hierarchy4"/>
    <dgm:cxn modelId="{6D03C3E2-3450-4A34-8163-0E1A48351973}" type="presParOf" srcId="{9303E030-9150-4480-BDE1-8DD8F16FA33D}" destId="{5543D343-4708-45E2-A51E-DDD121011E7E}" srcOrd="0" destOrd="0" presId="urn:microsoft.com/office/officeart/2005/8/layout/hierarchy4"/>
    <dgm:cxn modelId="{7374DBE8-CC3E-4A7D-AA71-44953F3228BB}" type="presParOf" srcId="{9303E030-9150-4480-BDE1-8DD8F16FA33D}" destId="{DEB94A13-DAB8-4E24-86B2-2C68A5D10A66}" srcOrd="1" destOrd="0" presId="urn:microsoft.com/office/officeart/2005/8/layout/hierarchy4"/>
    <dgm:cxn modelId="{C711D960-13EB-492E-8350-24534BA6E3D9}" type="presParOf" srcId="{F427C717-1490-4FB7-8929-517D8903080C}" destId="{2C5B33CA-F9F7-4335-A920-0D7456850162}" srcOrd="1" destOrd="0" presId="urn:microsoft.com/office/officeart/2005/8/layout/hierarchy4"/>
    <dgm:cxn modelId="{D0CC65FF-AD61-4C8C-8BCE-725FC4DB24A5}" type="presParOf" srcId="{F427C717-1490-4FB7-8929-517D8903080C}" destId="{F8C65545-9FFD-4F25-98FD-141DD87EC5E7}" srcOrd="2" destOrd="0" presId="urn:microsoft.com/office/officeart/2005/8/layout/hierarchy4"/>
    <dgm:cxn modelId="{010733A7-F91E-4AAA-B666-110A7FE1F94C}" type="presParOf" srcId="{F8C65545-9FFD-4F25-98FD-141DD87EC5E7}" destId="{C38DAA83-CB65-49AC-8567-ACFF5C4BA856}" srcOrd="0" destOrd="0" presId="urn:microsoft.com/office/officeart/2005/8/layout/hierarchy4"/>
    <dgm:cxn modelId="{5136B49A-0915-4FB4-B448-79C328651495}" type="presParOf" srcId="{F8C65545-9FFD-4F25-98FD-141DD87EC5E7}" destId="{B871D3CC-F3FC-4C37-9E95-DD098D1AC821}" srcOrd="1" destOrd="0" presId="urn:microsoft.com/office/officeart/2005/8/layout/hierarchy4"/>
    <dgm:cxn modelId="{231A13B1-14CB-41ED-9750-89D70C2DE4EA}" type="presParOf" srcId="{866FD093-0E6F-4568-9536-B518F59A9978}" destId="{8021CA7B-7E08-45CF-9EC9-BD3FFFAB780D}" srcOrd="1" destOrd="0" presId="urn:microsoft.com/office/officeart/2005/8/layout/hierarchy4"/>
    <dgm:cxn modelId="{890C2355-FC9B-48B1-836B-40836C71C836}" type="presParOf" srcId="{866FD093-0E6F-4568-9536-B518F59A9978}" destId="{FC3AE580-B1F5-4DAA-AE2E-2E1531997B50}" srcOrd="2" destOrd="0" presId="urn:microsoft.com/office/officeart/2005/8/layout/hierarchy4"/>
    <dgm:cxn modelId="{038F77C0-F3BA-4B99-A19D-539549B2104A}" type="presParOf" srcId="{FC3AE580-B1F5-4DAA-AE2E-2E1531997B50}" destId="{2F3D05CC-8C79-4771-B0AD-0F9A3D932842}" srcOrd="0" destOrd="0" presId="urn:microsoft.com/office/officeart/2005/8/layout/hierarchy4"/>
    <dgm:cxn modelId="{DDB652F4-BBD5-436A-A892-E49A0DB59671}" type="presParOf" srcId="{FC3AE580-B1F5-4DAA-AE2E-2E1531997B50}" destId="{0352DF79-9578-46BC-80FB-A3ACD6B97AF4}" srcOrd="1" destOrd="0" presId="urn:microsoft.com/office/officeart/2005/8/layout/hierarchy4"/>
    <dgm:cxn modelId="{F6D2CFFA-082C-49AE-AF9A-394B84254F46}" type="presParOf" srcId="{FC3AE580-B1F5-4DAA-AE2E-2E1531997B50}" destId="{BA2BE233-A5E0-489D-9D1B-CB9A8AE8FEE9}" srcOrd="2" destOrd="0" presId="urn:microsoft.com/office/officeart/2005/8/layout/hierarchy4"/>
    <dgm:cxn modelId="{501EB398-A192-4F4A-91BF-673C435EB5A1}" type="presParOf" srcId="{BA2BE233-A5E0-489D-9D1B-CB9A8AE8FEE9}" destId="{F94E82EF-FAB1-4374-A7D8-592F14EB86B5}" srcOrd="0" destOrd="0" presId="urn:microsoft.com/office/officeart/2005/8/layout/hierarchy4"/>
    <dgm:cxn modelId="{6DB061FD-6E0C-41C5-BF97-7E88D257E114}" type="presParOf" srcId="{F94E82EF-FAB1-4374-A7D8-592F14EB86B5}" destId="{777C5A76-6BFF-46B7-B0D3-F77C3EBDBD69}" srcOrd="0" destOrd="0" presId="urn:microsoft.com/office/officeart/2005/8/layout/hierarchy4"/>
    <dgm:cxn modelId="{837F2FB2-9E7A-4C8F-8675-44B559C15D63}" type="presParOf" srcId="{F94E82EF-FAB1-4374-A7D8-592F14EB86B5}" destId="{FF9936E4-F2A2-4852-B779-BBB75545C02A}" srcOrd="1" destOrd="0" presId="urn:microsoft.com/office/officeart/2005/8/layout/hierarchy4"/>
    <dgm:cxn modelId="{40D94CEC-6F72-4134-B12F-D84A83F02183}" type="presParOf" srcId="{BA2BE233-A5E0-489D-9D1B-CB9A8AE8FEE9}" destId="{A4F28777-2FC4-48B1-945D-22FE0E4494AB}" srcOrd="1" destOrd="0" presId="urn:microsoft.com/office/officeart/2005/8/layout/hierarchy4"/>
    <dgm:cxn modelId="{9CD6A72C-C287-43C7-92EE-74427DE11A32}" type="presParOf" srcId="{BA2BE233-A5E0-489D-9D1B-CB9A8AE8FEE9}" destId="{3C2D577B-05DA-4BF5-8455-70C7A12B8697}" srcOrd="2" destOrd="0" presId="urn:microsoft.com/office/officeart/2005/8/layout/hierarchy4"/>
    <dgm:cxn modelId="{A55027BD-D964-4282-B932-A72F47EACE1A}" type="presParOf" srcId="{3C2D577B-05DA-4BF5-8455-70C7A12B8697}" destId="{9577A2D9-5B89-4737-9D8D-36C6A97C2E77}" srcOrd="0" destOrd="0" presId="urn:microsoft.com/office/officeart/2005/8/layout/hierarchy4"/>
    <dgm:cxn modelId="{D72A7E48-4583-4089-8814-88FC5273CEEE}"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944" y="958"/>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2305" y="42319"/>
        <a:ext cx="8144989" cy="1329431"/>
      </dsp:txXfrm>
    </dsp:sp>
    <dsp:sp modelId="{DA6F3BDF-444E-4FBD-8E85-368607583A8F}">
      <dsp:nvSpPr>
        <dsp:cNvPr id="0" name=""/>
        <dsp:cNvSpPr/>
      </dsp:nvSpPr>
      <dsp:spPr>
        <a:xfrm>
          <a:off x="944" y="1556904"/>
          <a:ext cx="487029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2305" y="1598265"/>
        <a:ext cx="4787577" cy="1329431"/>
      </dsp:txXfrm>
    </dsp:sp>
    <dsp:sp modelId="{5543D343-4708-45E2-A51E-DDD121011E7E}">
      <dsp:nvSpPr>
        <dsp:cNvPr id="0" name=""/>
        <dsp:cNvSpPr/>
      </dsp:nvSpPr>
      <dsp:spPr>
        <a:xfrm>
          <a:off x="944"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42305" y="3154212"/>
        <a:ext cx="1496493" cy="1329431"/>
      </dsp:txXfrm>
    </dsp:sp>
    <dsp:sp modelId="{7D4C979D-1DDC-47BB-849A-B5BFECD94F8C}">
      <dsp:nvSpPr>
        <dsp:cNvPr id="0" name=""/>
        <dsp:cNvSpPr/>
      </dsp:nvSpPr>
      <dsp:spPr>
        <a:xfrm>
          <a:off x="1646486"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687847" y="3154212"/>
        <a:ext cx="1496493" cy="1329431"/>
      </dsp:txXfrm>
    </dsp:sp>
    <dsp:sp modelId="{C38DAA83-CB65-49AC-8567-ACFF5C4BA856}">
      <dsp:nvSpPr>
        <dsp:cNvPr id="0" name=""/>
        <dsp:cNvSpPr/>
      </dsp:nvSpPr>
      <dsp:spPr>
        <a:xfrm>
          <a:off x="329202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3333389" y="3154212"/>
        <a:ext cx="1496493" cy="1329431"/>
      </dsp:txXfrm>
    </dsp:sp>
    <dsp:sp modelId="{2F3D05CC-8C79-4771-B0AD-0F9A3D932842}">
      <dsp:nvSpPr>
        <dsp:cNvPr id="0" name=""/>
        <dsp:cNvSpPr/>
      </dsp:nvSpPr>
      <dsp:spPr>
        <a:xfrm>
          <a:off x="5003898" y="1556904"/>
          <a:ext cx="322475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45259" y="1598265"/>
        <a:ext cx="3142035" cy="1329431"/>
      </dsp:txXfrm>
    </dsp:sp>
    <dsp:sp modelId="{777C5A76-6BFF-46B7-B0D3-F77C3EBDBD69}">
      <dsp:nvSpPr>
        <dsp:cNvPr id="0" name=""/>
        <dsp:cNvSpPr/>
      </dsp:nvSpPr>
      <dsp:spPr>
        <a:xfrm>
          <a:off x="500389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045259" y="3154212"/>
        <a:ext cx="1496493" cy="1329431"/>
      </dsp:txXfrm>
    </dsp:sp>
    <dsp:sp modelId="{36E90AA4-0860-4846-B851-669594965428}">
      <dsp:nvSpPr>
        <dsp:cNvPr id="0" name=""/>
        <dsp:cNvSpPr/>
      </dsp:nvSpPr>
      <dsp:spPr>
        <a:xfrm>
          <a:off x="6649440"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6690801" y="3154212"/>
        <a:ext cx="1496493" cy="13294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047" y="0"/>
          <a:ext cx="8224552"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6408" y="41361"/>
        <a:ext cx="8141830" cy="1329431"/>
      </dsp:txXfrm>
    </dsp:sp>
    <dsp:sp modelId="{DA6F3BDF-444E-4FBD-8E85-368607583A8F}">
      <dsp:nvSpPr>
        <dsp:cNvPr id="0" name=""/>
        <dsp:cNvSpPr/>
      </dsp:nvSpPr>
      <dsp:spPr>
        <a:xfrm>
          <a:off x="2523" y="1556904"/>
          <a:ext cx="2289331"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資料處理科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3884" y="1598265"/>
        <a:ext cx="2206609" cy="1329431"/>
      </dsp:txXfrm>
    </dsp:sp>
    <dsp:sp modelId="{C38DAA83-CB65-49AC-8567-ACFF5C4BA856}">
      <dsp:nvSpPr>
        <dsp:cNvPr id="0" name=""/>
        <dsp:cNvSpPr/>
      </dsp:nvSpPr>
      <dsp:spPr>
        <a:xfrm>
          <a:off x="2523"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恆春</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工商</a:t>
          </a:r>
        </a:p>
      </dsp:txBody>
      <dsp:txXfrm>
        <a:off x="35360" y="3145688"/>
        <a:ext cx="1055448" cy="1346479"/>
      </dsp:txXfrm>
    </dsp:sp>
    <dsp:sp modelId="{36027414-DCCF-4300-8CDC-EC3E762820CE}">
      <dsp:nvSpPr>
        <dsp:cNvPr id="0" name=""/>
        <dsp:cNvSpPr/>
      </dsp:nvSpPr>
      <dsp:spPr>
        <a:xfrm>
          <a:off x="1170732"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1203569" y="3145688"/>
        <a:ext cx="1055448" cy="1346479"/>
      </dsp:txXfrm>
    </dsp:sp>
    <dsp:sp modelId="{584BA0B9-2232-4DD5-A5F7-77535048D5DE}">
      <dsp:nvSpPr>
        <dsp:cNvPr id="0" name=""/>
        <dsp:cNvSpPr/>
      </dsp:nvSpPr>
      <dsp:spPr>
        <a:xfrm>
          <a:off x="2386029" y="1556904"/>
          <a:ext cx="11211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航運管理科</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19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2418866" y="1589741"/>
        <a:ext cx="1055448" cy="1346479"/>
      </dsp:txXfrm>
    </dsp:sp>
    <dsp:sp modelId="{96D72AB0-2B3D-4537-BFAB-0C60C600EB9B}">
      <dsp:nvSpPr>
        <dsp:cNvPr id="0" name=""/>
        <dsp:cNvSpPr/>
      </dsp:nvSpPr>
      <dsp:spPr>
        <a:xfrm>
          <a:off x="2386029"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2418866" y="3145688"/>
        <a:ext cx="1055448" cy="1346479"/>
      </dsp:txXfrm>
    </dsp:sp>
    <dsp:sp modelId="{802C3680-D9F1-4040-8BC1-D682CF04139E}">
      <dsp:nvSpPr>
        <dsp:cNvPr id="0" name=""/>
        <dsp:cNvSpPr/>
      </dsp:nvSpPr>
      <dsp:spPr>
        <a:xfrm>
          <a:off x="3601326" y="1556904"/>
          <a:ext cx="4625750"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電子商務科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3642687" y="1598265"/>
        <a:ext cx="4543028" cy="1329431"/>
      </dsp:txXfrm>
    </dsp:sp>
    <dsp:sp modelId="{FCFC67CF-9C73-43F1-BB52-92341C66C74C}">
      <dsp:nvSpPr>
        <dsp:cNvPr id="0" name=""/>
        <dsp:cNvSpPr/>
      </dsp:nvSpPr>
      <dsp:spPr>
        <a:xfrm>
          <a:off x="3601326"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佳冬</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高農</a:t>
          </a:r>
        </a:p>
      </dsp:txBody>
      <dsp:txXfrm>
        <a:off x="3634163" y="3145688"/>
        <a:ext cx="1055448" cy="1346479"/>
      </dsp:txXfrm>
    </dsp:sp>
    <dsp:sp modelId="{11BED4B9-A2E2-426D-9949-25105C84872B}">
      <dsp:nvSpPr>
        <dsp:cNvPr id="0" name=""/>
        <dsp:cNvSpPr/>
      </dsp:nvSpPr>
      <dsp:spPr>
        <a:xfrm>
          <a:off x="4769535"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佳農</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4802372" y="3145688"/>
        <a:ext cx="1055448" cy="1346479"/>
      </dsp:txXfrm>
    </dsp:sp>
    <dsp:sp modelId="{F85F6ECF-7FBB-4C38-AB7A-696D24A2D0CA}">
      <dsp:nvSpPr>
        <dsp:cNvPr id="0" name=""/>
        <dsp:cNvSpPr/>
      </dsp:nvSpPr>
      <dsp:spPr>
        <a:xfrm>
          <a:off x="593774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5970581" y="3145688"/>
        <a:ext cx="1055448" cy="1346479"/>
      </dsp:txXfrm>
    </dsp:sp>
    <dsp:sp modelId="{0BA45DEF-975B-4ED9-98E2-624DCA1161C7}">
      <dsp:nvSpPr>
        <dsp:cNvPr id="0" name=""/>
        <dsp:cNvSpPr/>
      </dsp:nvSpPr>
      <dsp:spPr>
        <a:xfrm>
          <a:off x="710595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7138791" y="3145688"/>
        <a:ext cx="1055448" cy="134647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795" y="0"/>
          <a:ext cx="8221804"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食品群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156" y="41361"/>
        <a:ext cx="8139082" cy="1329431"/>
      </dsp:txXfrm>
    </dsp:sp>
    <dsp:sp modelId="{DA6F3BDF-444E-4FBD-8E85-368607583A8F}">
      <dsp:nvSpPr>
        <dsp:cNvPr id="0" name=""/>
        <dsp:cNvSpPr/>
      </dsp:nvSpPr>
      <dsp:spPr>
        <a:xfrm>
          <a:off x="3897" y="1556904"/>
          <a:ext cx="3987868"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食品加工科</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1598265"/>
        <a:ext cx="3905146" cy="1329431"/>
      </dsp:txXfrm>
    </dsp:sp>
    <dsp:sp modelId="{B05851AB-2C31-4E4C-965D-989B0A05466E}">
      <dsp:nvSpPr>
        <dsp:cNvPr id="0" name=""/>
        <dsp:cNvSpPr/>
      </dsp:nvSpPr>
      <dsp:spPr>
        <a:xfrm>
          <a:off x="3897"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內埔農工</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3154212"/>
        <a:ext cx="1870200" cy="1329431"/>
      </dsp:txXfrm>
    </dsp:sp>
    <dsp:sp modelId="{E1549871-B05D-41C2-A4AE-85BE60C25676}">
      <dsp:nvSpPr>
        <dsp:cNvPr id="0" name=""/>
        <dsp:cNvSpPr/>
      </dsp:nvSpPr>
      <dsp:spPr>
        <a:xfrm>
          <a:off x="2038843"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佳冬高農</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2080204" y="3154212"/>
        <a:ext cx="1870200" cy="1329431"/>
      </dsp:txXfrm>
    </dsp:sp>
    <dsp:sp modelId="{B35AB213-84E2-4DD8-B699-AFF558E8DE2B}">
      <dsp:nvSpPr>
        <dsp:cNvPr id="0" name=""/>
        <dsp:cNvSpPr/>
      </dsp:nvSpPr>
      <dsp:spPr>
        <a:xfrm>
          <a:off x="4155811"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水產食品科</a:t>
          </a:r>
          <a:endParaRPr lang="en-US" altLang="zh-TW" sz="2400" b="1" kern="120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en-US" altLang="zh-TW" sz="2400" b="1" kern="1200">
              <a:latin typeface="微軟正黑體" panose="020B0604030504040204" pitchFamily="34" charset="-120"/>
              <a:ea typeface="微軟正黑體" panose="020B0604030504040204" pitchFamily="34" charset="-120"/>
              <a:cs typeface="+mn-cs"/>
            </a:rPr>
            <a:t>(</a:t>
          </a:r>
          <a:r>
            <a:rPr lang="zh-TW" altLang="en-US" sz="2400" b="1" kern="1200">
              <a:latin typeface="微軟正黑體" panose="020B0604030504040204" pitchFamily="34" charset="-120"/>
              <a:ea typeface="微軟正黑體" panose="020B0604030504040204" pitchFamily="34" charset="-120"/>
              <a:cs typeface="+mn-cs"/>
            </a:rPr>
            <a:t>產特</a:t>
          </a:r>
          <a:r>
            <a:rPr lang="en-US" altLang="zh-TW" sz="2400" b="1" kern="1200">
              <a:latin typeface="微軟正黑體" panose="020B0604030504040204" pitchFamily="34" charset="-120"/>
              <a:ea typeface="微軟正黑體" panose="020B0604030504040204" pitchFamily="34" charset="-120"/>
              <a:cs typeface="+mn-cs"/>
            </a:rPr>
            <a:t>)</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1598265"/>
        <a:ext cx="1870200" cy="1329431"/>
      </dsp:txXfrm>
    </dsp:sp>
    <dsp:sp modelId="{4BCC6D40-38C1-4628-B411-2F957D6B9789}">
      <dsp:nvSpPr>
        <dsp:cNvPr id="0" name=""/>
        <dsp:cNvSpPr/>
      </dsp:nvSpPr>
      <dsp:spPr>
        <a:xfrm>
          <a:off x="4155811"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東港海事</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3154212"/>
        <a:ext cx="1870200" cy="1329431"/>
      </dsp:txXfrm>
    </dsp:sp>
    <dsp:sp modelId="{1A78AD87-43B1-4ABA-96C2-140CBD1A232C}">
      <dsp:nvSpPr>
        <dsp:cNvPr id="0" name=""/>
        <dsp:cNvSpPr/>
      </dsp:nvSpPr>
      <dsp:spPr>
        <a:xfrm>
          <a:off x="6272779"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烘焙科</a:t>
          </a:r>
        </a:p>
      </dsp:txBody>
      <dsp:txXfrm>
        <a:off x="6314140" y="1598265"/>
        <a:ext cx="1870200" cy="1329431"/>
      </dsp:txXfrm>
    </dsp:sp>
    <dsp:sp modelId="{C0E67459-780B-43DF-8130-17CD260479A5}">
      <dsp:nvSpPr>
        <dsp:cNvPr id="0" name=""/>
        <dsp:cNvSpPr/>
      </dsp:nvSpPr>
      <dsp:spPr>
        <a:xfrm>
          <a:off x="6272779"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佳冬高農</a:t>
          </a:r>
        </a:p>
      </dsp:txBody>
      <dsp:txXfrm>
        <a:off x="6314140" y="3154212"/>
        <a:ext cx="1870200" cy="132943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a:latin typeface="微軟正黑體" panose="020B0604030504040204" pitchFamily="34" charset="-120"/>
              <a:ea typeface="微軟正黑體" panose="020B0604030504040204" pitchFamily="34" charset="-120"/>
              <a:cs typeface="+mn-cs"/>
            </a:rPr>
            <a:t>家政科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內埔</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東港</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a:latin typeface="微軟正黑體" panose="020B0604030504040204" pitchFamily="34" charset="-120"/>
              <a:ea typeface="微軟正黑體" panose="020B0604030504040204" pitchFamily="34" charset="-120"/>
              <a:cs typeface="+mn-cs"/>
            </a:rPr>
            <a:t>幼兒保育科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屏榮</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latin typeface="微軟正黑體" panose="020B0604030504040204" pitchFamily="34" charset="-120"/>
              <a:ea typeface="微軟正黑體" panose="020B0604030504040204" pitchFamily="34" charset="-120"/>
              <a:cs typeface="+mn-cs"/>
            </a:rPr>
            <a:t>時尚造型科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latin typeface="微軟正黑體" panose="020B0604030504040204" pitchFamily="34" charset="-120"/>
              <a:ea typeface="微軟正黑體" panose="020B0604030504040204" pitchFamily="34" charset="-120"/>
              <a:cs typeface="+mn-cs"/>
            </a:rPr>
            <a:t>照顧服務科</a:t>
          </a:r>
          <a:r>
            <a:rPr lang="en-US" altLang="zh-TW" sz="2500" b="1" kern="1200" dirty="0">
              <a:latin typeface="微軟正黑體" panose="020B0604030504040204" pitchFamily="34" charset="-120"/>
              <a:ea typeface="微軟正黑體" panose="020B0604030504040204" pitchFamily="34" charset="-120"/>
              <a:cs typeface="+mn-cs"/>
            </a:rPr>
            <a:t>(</a:t>
          </a:r>
          <a:r>
            <a:rPr lang="zh-TW" altLang="en-US" sz="2500" b="1" kern="1200" dirty="0">
              <a:latin typeface="微軟正黑體" panose="020B0604030504040204" pitchFamily="34" charset="-120"/>
              <a:ea typeface="微軟正黑體" panose="020B0604030504040204" pitchFamily="34" charset="-120"/>
              <a:cs typeface="+mn-cs"/>
            </a:rPr>
            <a:t>產特</a:t>
          </a:r>
          <a:r>
            <a:rPr lang="en-US" altLang="zh-TW" sz="2500" b="1" kern="1200" dirty="0">
              <a:latin typeface="微軟正黑體" panose="020B0604030504040204" pitchFamily="34" charset="-120"/>
              <a:ea typeface="微軟正黑體" panose="020B0604030504040204" pitchFamily="34" charset="-120"/>
              <a:cs typeface="+mn-cs"/>
            </a:rPr>
            <a:t>)</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進修部</a:t>
          </a:r>
          <a:endParaRPr lang="zh-TW" altLang="en-US" sz="2400" kern="1200" dirty="0"/>
        </a:p>
      </dsp:txBody>
      <dsp:txXfrm>
        <a:off x="6714109" y="3154212"/>
        <a:ext cx="1470373" cy="132943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075" y="0"/>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7436" y="41361"/>
        <a:ext cx="8140802" cy="1329431"/>
      </dsp:txXfrm>
    </dsp:sp>
    <dsp:sp modelId="{DA6F3BDF-444E-4FBD-8E85-368607583A8F}">
      <dsp:nvSpPr>
        <dsp:cNvPr id="0" name=""/>
        <dsp:cNvSpPr/>
      </dsp:nvSpPr>
      <dsp:spPr>
        <a:xfrm>
          <a:off x="3037" y="1556904"/>
          <a:ext cx="612620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4398" y="1598265"/>
        <a:ext cx="6043487" cy="1329431"/>
      </dsp:txXfrm>
    </dsp:sp>
    <dsp:sp modelId="{B05851AB-2C31-4E4C-965D-989B0A05466E}">
      <dsp:nvSpPr>
        <dsp:cNvPr id="0" name=""/>
        <dsp:cNvSpPr/>
      </dsp:nvSpPr>
      <dsp:spPr>
        <a:xfrm>
          <a:off x="3037"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31931" y="3141745"/>
        <a:ext cx="928719" cy="1354365"/>
      </dsp:txXfrm>
    </dsp:sp>
    <dsp:sp modelId="{A4D845A7-EFC2-4103-94AB-9E7AE2EA98A4}">
      <dsp:nvSpPr>
        <dsp:cNvPr id="0" name=""/>
        <dsp:cNvSpPr/>
      </dsp:nvSpPr>
      <dsp:spPr>
        <a:xfrm>
          <a:off x="103097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1059872" y="3141745"/>
        <a:ext cx="928719" cy="1354365"/>
      </dsp:txXfrm>
    </dsp:sp>
    <dsp:sp modelId="{D331EB04-72BE-4966-B4AB-048B236C8B83}">
      <dsp:nvSpPr>
        <dsp:cNvPr id="0" name=""/>
        <dsp:cNvSpPr/>
      </dsp:nvSpPr>
      <dsp:spPr>
        <a:xfrm>
          <a:off x="205891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2087812" y="3141745"/>
        <a:ext cx="928719" cy="1354365"/>
      </dsp:txXfrm>
    </dsp:sp>
    <dsp:sp modelId="{E1549871-B05D-41C2-A4AE-85BE60C25676}">
      <dsp:nvSpPr>
        <dsp:cNvPr id="0" name=""/>
        <dsp:cNvSpPr/>
      </dsp:nvSpPr>
      <dsp:spPr>
        <a:xfrm>
          <a:off x="3086859"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115753" y="3141745"/>
        <a:ext cx="928719" cy="1354365"/>
      </dsp:txXfrm>
    </dsp:sp>
    <dsp:sp modelId="{2438C7AD-F503-478E-969F-DD80316E3A23}">
      <dsp:nvSpPr>
        <dsp:cNvPr id="0" name=""/>
        <dsp:cNvSpPr/>
      </dsp:nvSpPr>
      <dsp:spPr>
        <a:xfrm>
          <a:off x="411480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民生家商</a:t>
          </a:r>
        </a:p>
      </dsp:txBody>
      <dsp:txXfrm>
        <a:off x="4143694" y="3141745"/>
        <a:ext cx="928719" cy="1354365"/>
      </dsp:txXfrm>
    </dsp:sp>
    <dsp:sp modelId="{826DAC3C-23BE-42F4-9CCA-4892394424E4}">
      <dsp:nvSpPr>
        <dsp:cNvPr id="0" name=""/>
        <dsp:cNvSpPr/>
      </dsp:nvSpPr>
      <dsp:spPr>
        <a:xfrm>
          <a:off x="514274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民生進修部</a:t>
          </a:r>
        </a:p>
      </dsp:txBody>
      <dsp:txXfrm>
        <a:off x="5171634" y="3141745"/>
        <a:ext cx="928719" cy="1354365"/>
      </dsp:txXfrm>
    </dsp:sp>
    <dsp:sp modelId="{B35AB213-84E2-4DD8-B699-AFF558E8DE2B}">
      <dsp:nvSpPr>
        <dsp:cNvPr id="0" name=""/>
        <dsp:cNvSpPr/>
      </dsp:nvSpPr>
      <dsp:spPr>
        <a:xfrm>
          <a:off x="6212114" y="1556904"/>
          <a:ext cx="201444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253475" y="1598265"/>
        <a:ext cx="1931725" cy="1329431"/>
      </dsp:txXfrm>
    </dsp:sp>
    <dsp:sp modelId="{0BF740ED-2F37-4A82-90D3-F3B8ED9EEE81}">
      <dsp:nvSpPr>
        <dsp:cNvPr id="0" name=""/>
        <dsp:cNvSpPr/>
      </dsp:nvSpPr>
      <dsp:spPr>
        <a:xfrm>
          <a:off x="621211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241008" y="3141745"/>
        <a:ext cx="928719" cy="1354365"/>
      </dsp:txXfrm>
    </dsp:sp>
    <dsp:sp modelId="{55B0363A-80A2-4FAD-93E3-1E261793417B}">
      <dsp:nvSpPr>
        <dsp:cNvPr id="0" name=""/>
        <dsp:cNvSpPr/>
      </dsp:nvSpPr>
      <dsp:spPr>
        <a:xfrm>
          <a:off x="724005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268948" y="3141745"/>
        <a:ext cx="928719" cy="13543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B28B2-5658-4960-988F-EE46C75CC47E}">
      <dsp:nvSpPr>
        <dsp:cNvPr id="0" name=""/>
        <dsp:cNvSpPr/>
      </dsp:nvSpPr>
      <dsp:spPr>
        <a:xfrm>
          <a:off x="4018" y="908"/>
          <a:ext cx="8221563" cy="215248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rPr>
            <a:t>原住民藝能科</a:t>
          </a:r>
        </a:p>
      </dsp:txBody>
      <dsp:txXfrm>
        <a:off x="67062" y="63952"/>
        <a:ext cx="8095475" cy="2026396"/>
      </dsp:txXfrm>
    </dsp:sp>
    <dsp:sp modelId="{FA26F353-2761-49E1-AD5D-E7D25FF6B988}">
      <dsp:nvSpPr>
        <dsp:cNvPr id="0" name=""/>
        <dsp:cNvSpPr/>
      </dsp:nvSpPr>
      <dsp:spPr>
        <a:xfrm>
          <a:off x="4018" y="2372570"/>
          <a:ext cx="8221563" cy="2152484"/>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67062" y="2435614"/>
        <a:ext cx="8095475" cy="2026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2699" y="329"/>
          <a:ext cx="3684834"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TW" altLang="en-US" sz="2900" kern="1200" dirty="0">
              <a:latin typeface="微軟正黑體" panose="020B0604030504040204" pitchFamily="34" charset="-120"/>
              <a:ea typeface="微軟正黑體" panose="020B0604030504040204" pitchFamily="34" charset="-120"/>
            </a:rPr>
            <a:t>高級中等學校</a:t>
          </a:r>
          <a:endParaRPr lang="en-US" altLang="zh-TW" sz="2900" kern="1200" dirty="0">
            <a:latin typeface="微軟正黑體" panose="020B0604030504040204" pitchFamily="34" charset="-120"/>
            <a:ea typeface="微軟正黑體" panose="020B0604030504040204" pitchFamily="34" charset="-120"/>
          </a:endParaRPr>
        </a:p>
        <a:p>
          <a:pPr marL="0" lvl="0" indent="0" algn="ctr" defTabSz="1289050">
            <a:lnSpc>
              <a:spcPct val="90000"/>
            </a:lnSpc>
            <a:spcBef>
              <a:spcPct val="0"/>
            </a:spcBef>
            <a:spcAft>
              <a:spcPct val="35000"/>
            </a:spcAft>
            <a:buNone/>
          </a:pPr>
          <a:r>
            <a:rPr lang="zh-TW" altLang="en-US" sz="2900" kern="1200" dirty="0">
              <a:latin typeface="微軟正黑體" panose="020B0604030504040204" pitchFamily="34" charset="-120"/>
              <a:ea typeface="微軟正黑體" panose="020B0604030504040204" pitchFamily="34" charset="-120"/>
            </a:rPr>
            <a:t>免試入學</a:t>
          </a:r>
        </a:p>
      </dsp:txBody>
      <dsp:txXfrm>
        <a:off x="76296" y="73926"/>
        <a:ext cx="3537640" cy="2365596"/>
      </dsp:txXfrm>
    </dsp:sp>
    <dsp:sp modelId="{D5469BDE-54AC-485E-99FA-0F30F13B7F69}">
      <dsp:nvSpPr>
        <dsp:cNvPr id="0" name=""/>
        <dsp:cNvSpPr/>
      </dsp:nvSpPr>
      <dsp:spPr>
        <a:xfrm>
          <a:off x="2699"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學習區完全免試入學</a:t>
          </a:r>
        </a:p>
      </dsp:txBody>
      <dsp:txXfrm>
        <a:off x="17081" y="2757845"/>
        <a:ext cx="462285" cy="2484026"/>
      </dsp:txXfrm>
    </dsp:sp>
    <dsp:sp modelId="{C44CE77C-8AAD-4C28-A975-B2ED6D2742A5}">
      <dsp:nvSpPr>
        <dsp:cNvPr id="0" name=""/>
        <dsp:cNvSpPr/>
      </dsp:nvSpPr>
      <dsp:spPr>
        <a:xfrm>
          <a:off x="534997"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直升入學</a:t>
          </a:r>
        </a:p>
      </dsp:txBody>
      <dsp:txXfrm>
        <a:off x="549379" y="2757845"/>
        <a:ext cx="462285" cy="2484026"/>
      </dsp:txXfrm>
    </dsp:sp>
    <dsp:sp modelId="{44BB3D60-0B9D-4CC9-B9AD-7EE09DD42334}">
      <dsp:nvSpPr>
        <dsp:cNvPr id="0" name=""/>
        <dsp:cNvSpPr/>
      </dsp:nvSpPr>
      <dsp:spPr>
        <a:xfrm>
          <a:off x="1067294"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屏東區免試入學</a:t>
          </a:r>
        </a:p>
      </dsp:txBody>
      <dsp:txXfrm>
        <a:off x="1081676" y="2757845"/>
        <a:ext cx="462285" cy="2484026"/>
      </dsp:txXfrm>
    </dsp:sp>
    <dsp:sp modelId="{AC472CE3-231B-4AFD-9A66-877B0CED303A}">
      <dsp:nvSpPr>
        <dsp:cNvPr id="0" name=""/>
        <dsp:cNvSpPr/>
      </dsp:nvSpPr>
      <dsp:spPr>
        <a:xfrm>
          <a:off x="1599592"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原住民實驗教育班獨招</a:t>
          </a:r>
        </a:p>
      </dsp:txBody>
      <dsp:txXfrm>
        <a:off x="1613974" y="2757845"/>
        <a:ext cx="462285" cy="2484026"/>
      </dsp:txXfrm>
    </dsp:sp>
    <dsp:sp modelId="{FA501999-D116-46D7-9550-698514E6D6C3}">
      <dsp:nvSpPr>
        <dsp:cNvPr id="0" name=""/>
        <dsp:cNvSpPr/>
      </dsp:nvSpPr>
      <dsp:spPr>
        <a:xfrm>
          <a:off x="2131889"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146271" y="2757845"/>
        <a:ext cx="462285" cy="2484026"/>
      </dsp:txXfrm>
    </dsp:sp>
    <dsp:sp modelId="{270D18AD-B365-4E07-A554-F38DA99F1C4F}">
      <dsp:nvSpPr>
        <dsp:cNvPr id="0" name=""/>
        <dsp:cNvSpPr/>
      </dsp:nvSpPr>
      <dsp:spPr>
        <a:xfrm>
          <a:off x="2664187"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進修部</a:t>
          </a:r>
          <a:r>
            <a:rPr lang="en-US" altLang="zh-TW" sz="1400" kern="1200" dirty="0">
              <a:latin typeface="微軟正黑體" panose="020B0604030504040204" pitchFamily="34" charset="-120"/>
              <a:ea typeface="微軟正黑體" panose="020B0604030504040204" pitchFamily="34" charset="-120"/>
            </a:rPr>
            <a:t>(</a:t>
          </a:r>
          <a:r>
            <a:rPr lang="zh-TW" altLang="en-US" sz="1400" kern="1200" dirty="0">
              <a:latin typeface="微軟正黑體" panose="020B0604030504040204" pitchFamily="34" charset="-120"/>
              <a:ea typeface="微軟正黑體" panose="020B0604030504040204" pitchFamily="34" charset="-120"/>
            </a:rPr>
            <a:t>夜間上課</a:t>
          </a:r>
          <a:r>
            <a:rPr lang="en-US" altLang="zh-TW" sz="1400" kern="1200" dirty="0">
              <a:latin typeface="微軟正黑體" panose="020B0604030504040204" pitchFamily="34" charset="-120"/>
              <a:ea typeface="微軟正黑體" panose="020B0604030504040204" pitchFamily="34" charset="-120"/>
            </a:rPr>
            <a:t>)</a:t>
          </a:r>
          <a:endParaRPr lang="zh-TW" altLang="en-US" sz="1400" kern="1200" dirty="0">
            <a:latin typeface="微軟正黑體" panose="020B0604030504040204" pitchFamily="34" charset="-120"/>
            <a:ea typeface="微軟正黑體" panose="020B0604030504040204" pitchFamily="34" charset="-120"/>
          </a:endParaRPr>
        </a:p>
      </dsp:txBody>
      <dsp:txXfrm>
        <a:off x="2678569" y="2757845"/>
        <a:ext cx="462285" cy="2484026"/>
      </dsp:txXfrm>
    </dsp:sp>
    <dsp:sp modelId="{CB279AC3-8530-45C6-9ACE-059E58C90F44}">
      <dsp:nvSpPr>
        <dsp:cNvPr id="0" name=""/>
        <dsp:cNvSpPr/>
      </dsp:nvSpPr>
      <dsp:spPr>
        <a:xfrm>
          <a:off x="3196484"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210866" y="2757845"/>
        <a:ext cx="462285" cy="2484026"/>
      </dsp:txXfrm>
    </dsp:sp>
    <dsp:sp modelId="{92A75359-50C9-45C8-818E-9A549C711345}">
      <dsp:nvSpPr>
        <dsp:cNvPr id="0" name=""/>
        <dsp:cNvSpPr/>
      </dsp:nvSpPr>
      <dsp:spPr>
        <a:xfrm>
          <a:off x="3770030" y="329"/>
          <a:ext cx="1555644"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TW" altLang="en-US" sz="2900" kern="1200" dirty="0">
              <a:latin typeface="微軟正黑體" panose="020B0604030504040204" pitchFamily="34" charset="-120"/>
              <a:ea typeface="微軟正黑體" panose="020B0604030504040204" pitchFamily="34" charset="-120"/>
            </a:rPr>
            <a:t>五專免試入學</a:t>
          </a:r>
        </a:p>
      </dsp:txBody>
      <dsp:txXfrm>
        <a:off x="3815593" y="45892"/>
        <a:ext cx="1464518" cy="2421664"/>
      </dsp:txXfrm>
    </dsp:sp>
    <dsp:sp modelId="{33F69DC1-B179-4B38-89CA-41358F72ED0F}">
      <dsp:nvSpPr>
        <dsp:cNvPr id="0" name=""/>
        <dsp:cNvSpPr/>
      </dsp:nvSpPr>
      <dsp:spPr>
        <a:xfrm>
          <a:off x="3770030"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五專優先免試</a:t>
          </a:r>
        </a:p>
      </dsp:txBody>
      <dsp:txXfrm>
        <a:off x="3784412" y="2757845"/>
        <a:ext cx="462285" cy="2484026"/>
      </dsp:txXfrm>
    </dsp:sp>
    <dsp:sp modelId="{073669CE-D996-45DA-BEF8-294ACD873069}">
      <dsp:nvSpPr>
        <dsp:cNvPr id="0" name=""/>
        <dsp:cNvSpPr/>
      </dsp:nvSpPr>
      <dsp:spPr>
        <a:xfrm>
          <a:off x="4302327"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五專聯合免試</a:t>
          </a:r>
        </a:p>
      </dsp:txBody>
      <dsp:txXfrm>
        <a:off x="4316709" y="2757845"/>
        <a:ext cx="462285" cy="2484026"/>
      </dsp:txXfrm>
    </dsp:sp>
    <dsp:sp modelId="{F1EE57B5-D4D5-417E-9BBE-E5339597128A}">
      <dsp:nvSpPr>
        <dsp:cNvPr id="0" name=""/>
        <dsp:cNvSpPr/>
      </dsp:nvSpPr>
      <dsp:spPr>
        <a:xfrm>
          <a:off x="4834625"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五專完全免試單獨招生</a:t>
          </a:r>
        </a:p>
      </dsp:txBody>
      <dsp:txXfrm>
        <a:off x="4849007" y="2757845"/>
        <a:ext cx="462285" cy="2484026"/>
      </dsp:txXfrm>
    </dsp:sp>
    <dsp:sp modelId="{3AEE5B77-D5A3-4FF8-A3E3-1CC75BA92444}">
      <dsp:nvSpPr>
        <dsp:cNvPr id="0" name=""/>
        <dsp:cNvSpPr/>
      </dsp:nvSpPr>
      <dsp:spPr>
        <a:xfrm>
          <a:off x="5408171" y="329"/>
          <a:ext cx="1023346"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TW" altLang="en-US" sz="2900" kern="1200" dirty="0">
              <a:latin typeface="微軟正黑體" panose="020B0604030504040204" pitchFamily="34" charset="-120"/>
              <a:ea typeface="微軟正黑體" panose="020B0604030504040204" pitchFamily="34" charset="-120"/>
            </a:rPr>
            <a:t>特色招生</a:t>
          </a:r>
        </a:p>
      </dsp:txBody>
      <dsp:txXfrm>
        <a:off x="5438144" y="30302"/>
        <a:ext cx="963400" cy="2452844"/>
      </dsp:txXfrm>
    </dsp:sp>
    <dsp:sp modelId="{FA20F802-8C16-4168-9C76-EED6BF0DB712}">
      <dsp:nvSpPr>
        <dsp:cNvPr id="0" name=""/>
        <dsp:cNvSpPr/>
      </dsp:nvSpPr>
      <dsp:spPr>
        <a:xfrm>
          <a:off x="5408171"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體育班</a:t>
          </a:r>
        </a:p>
      </dsp:txBody>
      <dsp:txXfrm>
        <a:off x="5422553" y="2757845"/>
        <a:ext cx="462285" cy="2484026"/>
      </dsp:txXfrm>
    </dsp:sp>
    <dsp:sp modelId="{B298EA4A-2AF4-402A-A09A-E042F0649D62}">
      <dsp:nvSpPr>
        <dsp:cNvPr id="0" name=""/>
        <dsp:cNvSpPr/>
      </dsp:nvSpPr>
      <dsp:spPr>
        <a:xfrm>
          <a:off x="5940468"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藝才班</a:t>
          </a:r>
        </a:p>
      </dsp:txBody>
      <dsp:txXfrm>
        <a:off x="5954850" y="2757845"/>
        <a:ext cx="462285" cy="2484026"/>
      </dsp:txXfrm>
    </dsp:sp>
    <dsp:sp modelId="{6441CAC8-8694-4966-A2F8-CE151AAE83AD}">
      <dsp:nvSpPr>
        <dsp:cNvPr id="0" name=""/>
        <dsp:cNvSpPr/>
      </dsp:nvSpPr>
      <dsp:spPr>
        <a:xfrm>
          <a:off x="6514014" y="329"/>
          <a:ext cx="2087942"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TW" altLang="en-US" sz="2900" kern="1200" dirty="0">
              <a:latin typeface="微軟正黑體" panose="020B0604030504040204" pitchFamily="34" charset="-120"/>
              <a:ea typeface="微軟正黑體" panose="020B0604030504040204" pitchFamily="34" charset="-120"/>
            </a:rPr>
            <a:t>其他</a:t>
          </a:r>
        </a:p>
      </dsp:txBody>
      <dsp:txXfrm>
        <a:off x="6575168" y="61483"/>
        <a:ext cx="1965634" cy="2390482"/>
      </dsp:txXfrm>
    </dsp:sp>
    <dsp:sp modelId="{076D2783-5CC3-45B5-9807-B74B1A0C5D7D}">
      <dsp:nvSpPr>
        <dsp:cNvPr id="0" name=""/>
        <dsp:cNvSpPr/>
      </dsp:nvSpPr>
      <dsp:spPr>
        <a:xfrm>
          <a:off x="6514014"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528396" y="2757845"/>
        <a:ext cx="462285" cy="2484026"/>
      </dsp:txXfrm>
    </dsp:sp>
    <dsp:sp modelId="{7313FB75-63E2-4290-A8D6-89F436D8D071}">
      <dsp:nvSpPr>
        <dsp:cNvPr id="0" name=""/>
        <dsp:cNvSpPr/>
      </dsp:nvSpPr>
      <dsp:spPr>
        <a:xfrm>
          <a:off x="7046312"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建教合作班</a:t>
          </a:r>
        </a:p>
      </dsp:txBody>
      <dsp:txXfrm>
        <a:off x="7060694" y="2757845"/>
        <a:ext cx="462285" cy="2484026"/>
      </dsp:txXfrm>
    </dsp:sp>
    <dsp:sp modelId="{2E12250F-9A1D-4B1E-B48B-66F70D986141}">
      <dsp:nvSpPr>
        <dsp:cNvPr id="0" name=""/>
        <dsp:cNvSpPr/>
      </dsp:nvSpPr>
      <dsp:spPr>
        <a:xfrm>
          <a:off x="7578609"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592991" y="2757845"/>
        <a:ext cx="462285" cy="2484026"/>
      </dsp:txXfrm>
    </dsp:sp>
    <dsp:sp modelId="{B0BB2200-82A3-475D-8599-4B46A87108E5}">
      <dsp:nvSpPr>
        <dsp:cNvPr id="0" name=""/>
        <dsp:cNvSpPr/>
      </dsp:nvSpPr>
      <dsp:spPr>
        <a:xfrm>
          <a:off x="8110907"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125289" y="2757845"/>
        <a:ext cx="462285" cy="24840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kern="1200" dirty="0">
            <a:solidFill>
              <a:sysClr val="window" lastClr="FFFFFF"/>
            </a:solidFill>
            <a:latin typeface="Calibri"/>
            <a:ea typeface="新細明體"/>
            <a:cs typeface="+mn-cs"/>
          </a:endParaRPr>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kern="1200" dirty="0">
            <a:solidFill>
              <a:sysClr val="window" lastClr="FFFFFF"/>
            </a:solidFill>
            <a:latin typeface="Calibri"/>
            <a:ea typeface="新細明體"/>
            <a:cs typeface="+mn-cs"/>
          </a:endParaRPr>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kern="1200" dirty="0">
            <a:solidFill>
              <a:sysClr val="window" lastClr="FFFFFF"/>
            </a:solidFill>
            <a:latin typeface="Calibri"/>
            <a:ea typeface="新細明體"/>
            <a:cs typeface="+mn-cs"/>
          </a:endParaRPr>
        </a:p>
      </dsp:txBody>
      <dsp:txXfrm rot="10800000">
        <a:off x="0" y="0"/>
        <a:ext cx="7715304" cy="11465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marL="0" lvl="0" indent="0" algn="ctr" defTabSz="1244600">
            <a:lnSpc>
              <a:spcPct val="90000"/>
            </a:lnSpc>
            <a:spcBef>
              <a:spcPct val="0"/>
            </a:spcBef>
            <a:spcAft>
              <a:spcPct val="35000"/>
            </a:spcAft>
            <a:buNone/>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原住民</a:t>
          </a:r>
          <a:endParaRPr lang="en-US" altLang="zh-TW" sz="2800" b="1"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實驗教育班</a:t>
          </a:r>
        </a:p>
      </dsp:txBody>
      <dsp:txXfrm>
        <a:off x="4269849" y="2325633"/>
        <a:ext cx="2587787" cy="15526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12</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14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15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18</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20</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21</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23</a:t>
            </a:fld>
            <a:endParaRPr lang="en-US" altLang="zh-TW" b="0"/>
          </a:p>
        </p:txBody>
      </p:sp>
    </p:spTree>
    <p:extLst>
      <p:ext uri="{BB962C8B-B14F-4D97-AF65-F5344CB8AC3E}">
        <p14:creationId xmlns:p14="http://schemas.microsoft.com/office/powerpoint/2010/main" val="177955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2</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24</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25</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28</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30</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31</a:t>
            </a:fld>
            <a:endParaRPr lang="en-US" altLang="zh-TW"/>
          </a:p>
        </p:txBody>
      </p:sp>
    </p:spTree>
    <p:extLst>
      <p:ext uri="{BB962C8B-B14F-4D97-AF65-F5344CB8AC3E}">
        <p14:creationId xmlns:p14="http://schemas.microsoft.com/office/powerpoint/2010/main" val="1919575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33</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37</a:t>
            </a:fld>
            <a:endParaRPr lang="zh-TW" altLang="en-US"/>
          </a:p>
        </p:txBody>
      </p:sp>
    </p:spTree>
    <p:extLst>
      <p:ext uri="{BB962C8B-B14F-4D97-AF65-F5344CB8AC3E}">
        <p14:creationId xmlns:p14="http://schemas.microsoft.com/office/powerpoint/2010/main" val="1239095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39</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40</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3</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41</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42</a:t>
            </a:fld>
            <a:endParaRPr lang="en-US" altLang="zh-TW" b="0">
              <a:solidFill>
                <a:prstClr val="black"/>
              </a:solidFill>
            </a:endParaRPr>
          </a:p>
        </p:txBody>
      </p:sp>
    </p:spTree>
    <p:extLst>
      <p:ext uri="{BB962C8B-B14F-4D97-AF65-F5344CB8AC3E}">
        <p14:creationId xmlns:p14="http://schemas.microsoft.com/office/powerpoint/2010/main" val="4278720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2921573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44</a:t>
            </a:fld>
            <a:endParaRPr lang="en-US" altLang="zh-TW" b="0"/>
          </a:p>
        </p:txBody>
      </p:sp>
    </p:spTree>
    <p:extLst>
      <p:ext uri="{BB962C8B-B14F-4D97-AF65-F5344CB8AC3E}">
        <p14:creationId xmlns:p14="http://schemas.microsoft.com/office/powerpoint/2010/main" val="225290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45</a:t>
            </a:fld>
            <a:endParaRPr lang="en-US" altLang="zh-TW" b="0"/>
          </a:p>
        </p:txBody>
      </p:sp>
    </p:spTree>
    <p:extLst>
      <p:ext uri="{BB962C8B-B14F-4D97-AF65-F5344CB8AC3E}">
        <p14:creationId xmlns:p14="http://schemas.microsoft.com/office/powerpoint/2010/main" val="2296860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46</a:t>
            </a:fld>
            <a:endParaRPr lang="en-US" altLang="zh-TW" b="0"/>
          </a:p>
        </p:txBody>
      </p:sp>
    </p:spTree>
    <p:extLst>
      <p:ext uri="{BB962C8B-B14F-4D97-AF65-F5344CB8AC3E}">
        <p14:creationId xmlns:p14="http://schemas.microsoft.com/office/powerpoint/2010/main" val="521719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47</a:t>
            </a:fld>
            <a:endParaRPr lang="en-US" altLang="zh-TW" b="0"/>
          </a:p>
        </p:txBody>
      </p:sp>
    </p:spTree>
    <p:extLst>
      <p:ext uri="{BB962C8B-B14F-4D97-AF65-F5344CB8AC3E}">
        <p14:creationId xmlns:p14="http://schemas.microsoft.com/office/powerpoint/2010/main" val="14807894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val="3211834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49</a:t>
            </a:fld>
            <a:endParaRPr lang="en-US" altLang="zh-TW" b="0"/>
          </a:p>
        </p:txBody>
      </p:sp>
    </p:spTree>
    <p:extLst>
      <p:ext uri="{BB962C8B-B14F-4D97-AF65-F5344CB8AC3E}">
        <p14:creationId xmlns:p14="http://schemas.microsoft.com/office/powerpoint/2010/main" val="2363775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50</a:t>
            </a:fld>
            <a:endParaRPr lang="en-US" altLang="zh-TW" b="0"/>
          </a:p>
        </p:txBody>
      </p:sp>
    </p:spTree>
    <p:extLst>
      <p:ext uri="{BB962C8B-B14F-4D97-AF65-F5344CB8AC3E}">
        <p14:creationId xmlns:p14="http://schemas.microsoft.com/office/powerpoint/2010/main" val="416531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4</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51</a:t>
            </a:fld>
            <a:endParaRPr lang="en-US" altLang="zh-TW" b="0"/>
          </a:p>
        </p:txBody>
      </p:sp>
    </p:spTree>
    <p:extLst>
      <p:ext uri="{BB962C8B-B14F-4D97-AF65-F5344CB8AC3E}">
        <p14:creationId xmlns:p14="http://schemas.microsoft.com/office/powerpoint/2010/main" val="3473000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52</a:t>
            </a:fld>
            <a:endParaRPr lang="en-US" altLang="zh-TW" b="0"/>
          </a:p>
        </p:txBody>
      </p:sp>
    </p:spTree>
    <p:extLst>
      <p:ext uri="{BB962C8B-B14F-4D97-AF65-F5344CB8AC3E}">
        <p14:creationId xmlns:p14="http://schemas.microsoft.com/office/powerpoint/2010/main" val="2010319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53</a:t>
            </a:fld>
            <a:endParaRPr lang="en-US" altLang="zh-TW" b="0"/>
          </a:p>
        </p:txBody>
      </p:sp>
    </p:spTree>
    <p:extLst>
      <p:ext uri="{BB962C8B-B14F-4D97-AF65-F5344CB8AC3E}">
        <p14:creationId xmlns:p14="http://schemas.microsoft.com/office/powerpoint/2010/main" val="3845236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1859933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530473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3119231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57</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63</a:t>
            </a:fld>
            <a:endParaRPr lang="en-US" altLang="zh-TW"/>
          </a:p>
        </p:txBody>
      </p:sp>
    </p:spTree>
    <p:extLst>
      <p:ext uri="{BB962C8B-B14F-4D97-AF65-F5344CB8AC3E}">
        <p14:creationId xmlns:p14="http://schemas.microsoft.com/office/powerpoint/2010/main" val="1154843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68</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69</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6</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7</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10</a:t>
            </a:fld>
            <a:endParaRPr lang="en-US" altLang="zh-TW" b="0"/>
          </a:p>
        </p:txBody>
      </p:sp>
    </p:spTree>
    <p:extLst>
      <p:ext uri="{BB962C8B-B14F-4D97-AF65-F5344CB8AC3E}">
        <p14:creationId xmlns:p14="http://schemas.microsoft.com/office/powerpoint/2010/main" val="2222984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28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28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130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130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232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232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335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335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208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208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2/18/2024</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2024/2/18</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2024/2/18</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3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3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516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516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618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618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720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720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823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823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925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925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64"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65"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2/18/2024</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39.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28.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slide" Target="slide31.xml"/><Relationship Id="rId11" Type="http://schemas.openxmlformats.org/officeDocument/2006/relationships/slide" Target="slide29.xml"/><Relationship Id="rId5" Type="http://schemas.openxmlformats.org/officeDocument/2006/relationships/slide" Target="slide6.xml"/><Relationship Id="rId10" Type="http://schemas.openxmlformats.org/officeDocument/2006/relationships/slide" Target="slide23.xml"/><Relationship Id="rId4" Type="http://schemas.openxmlformats.org/officeDocument/2006/relationships/slide" Target="slide16.xml"/><Relationship Id="rId9" Type="http://schemas.openxmlformats.org/officeDocument/2006/relationships/slide" Target="slide24.xml"/><Relationship Id="rId14" Type="http://schemas.openxmlformats.org/officeDocument/2006/relationships/slide" Target="slide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slide" Target="slide3.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5.xml"/><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slide" Target="slide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8.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4.png"/></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3.jp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8.xml"/><Relationship Id="rId16" Type="http://schemas.openxmlformats.org/officeDocument/2006/relationships/diagramQuickStyle" Target="../diagrams/quickStyle3.xml"/><Relationship Id="rId1" Type="http://schemas.openxmlformats.org/officeDocument/2006/relationships/slideLayout" Target="../slideLayouts/slideLayout20.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3"/>
            <a:ext cx="9143999" cy="6856477"/>
          </a:xfrm>
          <a:prstGeom prst="rect">
            <a:avLst/>
          </a:prstGeom>
        </p:spPr>
      </p:pic>
      <p:sp>
        <p:nvSpPr>
          <p:cNvPr id="2" name="矩形 1"/>
          <p:cNvSpPr/>
          <p:nvPr/>
        </p:nvSpPr>
        <p:spPr>
          <a:xfrm>
            <a:off x="395536" y="908720"/>
            <a:ext cx="8712968" cy="769441"/>
          </a:xfrm>
          <a:prstGeom prst="rect">
            <a:avLst/>
          </a:prstGeom>
          <a:noFill/>
        </p:spPr>
        <p:txBody>
          <a:bodyPr wrap="square" lIns="91440" tIns="45720" rIns="91440" bIns="45720">
            <a:spAutoFit/>
          </a:bodyPr>
          <a:lstStyle/>
          <a:p>
            <a:pPr algn="ctr"/>
            <a:r>
              <a:rPr lang="en-US" altLang="zh-TW" sz="44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3</a:t>
            </a:r>
            <a:r>
              <a:rPr lang="zh-TW" altLang="en-US" sz="44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年適 性 入 學 宣 導</a:t>
            </a:r>
          </a:p>
        </p:txBody>
      </p:sp>
      <p:sp>
        <p:nvSpPr>
          <p:cNvPr id="5" name="文字方塊 4"/>
          <p:cNvSpPr txBox="1"/>
          <p:nvPr/>
        </p:nvSpPr>
        <p:spPr>
          <a:xfrm>
            <a:off x="6206748" y="6561529"/>
            <a:ext cx="2901756" cy="276999"/>
          </a:xfrm>
          <a:prstGeom prst="rect">
            <a:avLst/>
          </a:prstGeom>
          <a:solidFill>
            <a:schemeClr val="bg2"/>
          </a:solid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113</a:t>
            </a:r>
            <a:r>
              <a:rPr lang="zh-TW" altLang="en-US" sz="1200" dirty="0">
                <a:latin typeface="標楷體" panose="03000509000000000000" pitchFamily="65" charset="-120"/>
                <a:ea typeface="標楷體" panose="03000509000000000000" pitchFamily="65" charset="-120"/>
              </a:rPr>
              <a:t>學年度入學高一之學生</a:t>
            </a:r>
          </a:p>
        </p:txBody>
      </p:sp>
      <p:sp>
        <p:nvSpPr>
          <p:cNvPr id="7" name="文字方塊 6">
            <a:extLst>
              <a:ext uri="{FF2B5EF4-FFF2-40B4-BE49-F238E27FC236}">
                <a16:creationId xmlns:a16="http://schemas.microsoft.com/office/drawing/2014/main" id="{F3FCFE47-7D7E-4E7B-B1A9-94345CC87136}"/>
              </a:ext>
            </a:extLst>
          </p:cNvPr>
          <p:cNvSpPr txBox="1"/>
          <p:nvPr/>
        </p:nvSpPr>
        <p:spPr>
          <a:xfrm>
            <a:off x="1916182" y="1959756"/>
            <a:ext cx="5741444" cy="2308324"/>
          </a:xfrm>
          <a:prstGeom prst="rect">
            <a:avLst/>
          </a:prstGeom>
          <a:noFill/>
        </p:spPr>
        <p:txBody>
          <a:bodyPr wrap="none" rtlCol="0">
            <a:spAutoFit/>
          </a:bodyPr>
          <a:lstStyle/>
          <a:p>
            <a:r>
              <a:rPr lang="zh-TW" altLang="en-US" sz="3600" dirty="0">
                <a:solidFill>
                  <a:srgbClr val="00B050"/>
                </a:solidFill>
                <a:latin typeface="微軟正黑體" panose="020B0604030504040204" pitchFamily="34" charset="-120"/>
                <a:ea typeface="微軟正黑體" panose="020B0604030504040204" pitchFamily="34" charset="-120"/>
              </a:rPr>
              <a:t>屏東縣適性入學宣導團講師</a:t>
            </a:r>
            <a:endParaRPr lang="en-US" altLang="zh-TW" sz="3600" dirty="0">
              <a:solidFill>
                <a:srgbClr val="00B050"/>
              </a:solidFill>
              <a:latin typeface="微軟正黑體" panose="020B0604030504040204" pitchFamily="34" charset="-120"/>
              <a:ea typeface="微軟正黑體" panose="020B0604030504040204" pitchFamily="34" charset="-120"/>
            </a:endParaRPr>
          </a:p>
          <a:p>
            <a:endParaRPr lang="en-US" altLang="zh-TW" sz="3600" dirty="0">
              <a:solidFill>
                <a:srgbClr val="0000CC"/>
              </a:solidFill>
              <a:latin typeface="微軟正黑體" panose="020B0604030504040204" pitchFamily="34" charset="-120"/>
              <a:ea typeface="微軟正黑體" panose="020B0604030504040204" pitchFamily="34" charset="-120"/>
            </a:endParaRPr>
          </a:p>
          <a:p>
            <a:pPr algn="ctr"/>
            <a:r>
              <a:rPr lang="zh-TW" altLang="en-US" sz="3600" dirty="0">
                <a:solidFill>
                  <a:srgbClr val="0000CC"/>
                </a:solidFill>
                <a:latin typeface="微軟正黑體" panose="020B0604030504040204" pitchFamily="34" charset="-120"/>
                <a:ea typeface="微軟正黑體" panose="020B0604030504040204" pitchFamily="34" charset="-120"/>
              </a:rPr>
              <a:t>至正國中  黃賢德校長</a:t>
            </a:r>
            <a:endParaRPr lang="en-US" altLang="zh-TW" sz="3600" dirty="0">
              <a:solidFill>
                <a:srgbClr val="0000CC"/>
              </a:solidFill>
              <a:latin typeface="微軟正黑體" panose="020B0604030504040204" pitchFamily="34" charset="-120"/>
              <a:ea typeface="微軟正黑體" panose="020B0604030504040204" pitchFamily="34" charset="-120"/>
            </a:endParaRPr>
          </a:p>
          <a:p>
            <a:endParaRPr lang="en-US" altLang="zh-TW" sz="3600" dirty="0">
              <a:solidFill>
                <a:srgbClr val="0070C0"/>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3265242648"/>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434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757192" y="2446141"/>
            <a:ext cx="692242" cy="2269411"/>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1400" dirty="0">
                <a:latin typeface="微軟正黑體" panose="020B0604030504040204" pitchFamily="34" charset="-120"/>
                <a:ea typeface="微軟正黑體" panose="020B0604030504040204" pitchFamily="34" charset="-120"/>
              </a:rPr>
              <a:t>(5/18-5/19)</a:t>
            </a:r>
            <a:endParaRPr lang="zh-TW" altLang="en-US" sz="1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613926" y="539358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750801" y="6081693"/>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1441" y="6102837"/>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329956" y="6102836"/>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75102" y="6067549"/>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113</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70452" y="6087393"/>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id="{7B8B474F-34EF-47ED-92B8-5136DACD3100}"/>
              </a:ext>
            </a:extLst>
          </p:cNvPr>
          <p:cNvSpPr/>
          <p:nvPr/>
        </p:nvSpPr>
        <p:spPr>
          <a:xfrm>
            <a:off x="1610800"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id="{F05EE7DA-166E-4BF5-BE77-F457639EBCBA}"/>
              </a:ext>
            </a:extLst>
          </p:cNvPr>
          <p:cNvSpPr/>
          <p:nvPr/>
        </p:nvSpPr>
        <p:spPr>
          <a:xfrm>
            <a:off x="2656051" y="4071797"/>
            <a:ext cx="1601009" cy="6200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3848C0FF-7353-4C9D-BA73-CD93ED190A07}"/>
              </a:ext>
            </a:extLst>
          </p:cNvPr>
          <p:cNvSpPr/>
          <p:nvPr/>
        </p:nvSpPr>
        <p:spPr>
          <a:xfrm>
            <a:off x="1629814" y="654580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id="{C3986508-0D38-4F58-AE31-4726E57AC386}"/>
              </a:ext>
            </a:extLst>
          </p:cNvPr>
          <p:cNvSpPr/>
          <p:nvPr/>
        </p:nvSpPr>
        <p:spPr>
          <a:xfrm>
            <a:off x="955221" y="1912426"/>
            <a:ext cx="592443" cy="3219017"/>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(4/26-5/3)</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183630" y="1005360"/>
            <a:ext cx="3174863"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6/21</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
        <p:nvSpPr>
          <p:cNvPr id="29" name="圓角矩形 6">
            <a:extLst>
              <a:ext uri="{FF2B5EF4-FFF2-40B4-BE49-F238E27FC236}">
                <a16:creationId xmlns:a16="http://schemas.microsoft.com/office/drawing/2014/main" id="{7B8B474F-34EF-47ED-92B8-5136DACD3100}"/>
              </a:ext>
            </a:extLst>
          </p:cNvPr>
          <p:cNvSpPr/>
          <p:nvPr/>
        </p:nvSpPr>
        <p:spPr>
          <a:xfrm>
            <a:off x="1652180" y="4812170"/>
            <a:ext cx="2651635" cy="492615"/>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五專完全免試入學</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單獨招生</a:t>
            </a:r>
          </a:p>
        </p:txBody>
      </p:sp>
    </p:spTree>
    <p:extLst>
      <p:ext uri="{BB962C8B-B14F-4D97-AF65-F5344CB8AC3E}">
        <p14:creationId xmlns:p14="http://schemas.microsoft.com/office/powerpoint/2010/main" val="847383427"/>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(113</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4</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26</a:t>
            </a:r>
            <a:r>
              <a:rPr kumimoji="1" lang="zh-TW" altLang="en-US" sz="3200" dirty="0">
                <a:solidFill>
                  <a:srgbClr val="FF0000"/>
                </a:solidFill>
                <a:latin typeface="微軟正黑體" pitchFamily="34" charset="-120"/>
                <a:ea typeface="微軟正黑體" pitchFamily="34" charset="-120"/>
              </a:rPr>
              <a:t>日至</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3</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4086488400"/>
              </p:ext>
            </p:extLst>
          </p:nvPr>
        </p:nvGraphicFramePr>
        <p:xfrm>
          <a:off x="899592" y="1277938"/>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val="20000"/>
                    </a:ext>
                  </a:extLst>
                </a:gridCol>
                <a:gridCol w="1427777">
                  <a:extLst>
                    <a:ext uri="{9D8B030D-6E8A-4147-A177-3AD203B41FA5}">
                      <a16:colId xmlns:a16="http://schemas.microsoft.com/office/drawing/2014/main" val="20001"/>
                    </a:ext>
                  </a:extLst>
                </a:gridCol>
                <a:gridCol w="2348714">
                  <a:extLst>
                    <a:ext uri="{9D8B030D-6E8A-4147-A177-3AD203B41FA5}">
                      <a16:colId xmlns:a16="http://schemas.microsoft.com/office/drawing/2014/main" val="20002"/>
                    </a:ext>
                  </a:extLst>
                </a:gridCol>
                <a:gridCol w="4242836">
                  <a:extLst>
                    <a:ext uri="{9D8B030D-6E8A-4147-A177-3AD203B41FA5}">
                      <a16:colId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及科技領域等任三個領域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88945529"/>
              </p:ext>
            </p:extLst>
          </p:nvPr>
        </p:nvGraphicFramePr>
        <p:xfrm>
          <a:off x="611560" y="1772816"/>
          <a:ext cx="7929618" cy="3860939"/>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800200">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2024962">
                  <a:extLst>
                    <a:ext uri="{9D8B030D-6E8A-4147-A177-3AD203B41FA5}">
                      <a16:colId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學生限選擇一校一科或一群。</a:t>
            </a:r>
            <a:endParaRPr lang="en-US" altLang="zh-TW" sz="2400" dirty="0">
              <a:solidFill>
                <a:srgbClr val="FF0000"/>
              </a:solidFill>
            </a:endParaRPr>
          </a:p>
          <a:p>
            <a:r>
              <a:rPr lang="zh-TW" altLang="en-US" sz="2400" dirty="0"/>
              <a:t>比序項目積分表及證明文件送至</a:t>
            </a:r>
            <a:r>
              <a:rPr lang="en-US" altLang="zh-TW" sz="2400" dirty="0"/>
              <a:t>113</a:t>
            </a:r>
            <a:r>
              <a:rPr lang="zh-TW" altLang="en-US" sz="2400" dirty="0"/>
              <a:t>學年度屏東區高級中等學校免試入學委員會主辦學校</a:t>
            </a:r>
            <a:r>
              <a:rPr lang="en-US" altLang="zh-TW" sz="2400" dirty="0"/>
              <a:t>(</a:t>
            </a:r>
            <a:r>
              <a:rPr lang="zh-TW" altLang="en-US" sz="2400" dirty="0"/>
              <a:t>國立內埔農工</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國立內埔農工註冊組，</a:t>
            </a:r>
            <a:br>
              <a:rPr lang="en-US" altLang="zh-TW" sz="2400" dirty="0"/>
            </a:br>
            <a:r>
              <a:rPr lang="zh-TW" altLang="en-US" sz="2400" dirty="0"/>
              <a:t>電話：</a:t>
            </a:r>
            <a:r>
              <a:rPr lang="en-US" altLang="zh-TW" sz="2400" dirty="0"/>
              <a:t>(08) 7993095#234</a:t>
            </a:r>
            <a:r>
              <a:rPr lang="zh-TW" altLang="en-US" sz="2400" dirty="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15</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id="{FF5C6D66-D423-422D-A8FE-58C414734263}"/>
              </a:ext>
            </a:extLst>
          </p:cNvPr>
          <p:cNvSpPr txBox="1">
            <a:spLocks noChangeArrowheads="1"/>
          </p:cNvSpPr>
          <p:nvPr/>
        </p:nvSpPr>
        <p:spPr bwMode="auto">
          <a:xfrm>
            <a:off x="1331640" y="590970"/>
            <a:ext cx="3888432"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6" name="爆炸: 十四角 5">
            <a:extLst>
              <a:ext uri="{FF2B5EF4-FFF2-40B4-BE49-F238E27FC236}">
                <a16:creationId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7" name="文字方塊 6">
            <a:extLst>
              <a:ext uri="{FF2B5EF4-FFF2-40B4-BE49-F238E27FC236}">
                <a16:creationId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2" name="圖片 1"/>
          <p:cNvPicPr>
            <a:picLocks noChangeAspect="1"/>
          </p:cNvPicPr>
          <p:nvPr/>
        </p:nvPicPr>
        <p:blipFill>
          <a:blip r:embed="rId2"/>
          <a:stretch>
            <a:fillRect/>
          </a:stretch>
        </p:blipFill>
        <p:spPr>
          <a:xfrm>
            <a:off x="2366962" y="981075"/>
            <a:ext cx="4410075" cy="4895850"/>
          </a:xfrm>
          <a:prstGeom prst="rect">
            <a:avLst/>
          </a:prstGeom>
        </p:spPr>
      </p:pic>
    </p:spTree>
    <p:extLst>
      <p:ext uri="{BB962C8B-B14F-4D97-AF65-F5344CB8AC3E}">
        <p14:creationId xmlns:p14="http://schemas.microsoft.com/office/powerpoint/2010/main" val="660560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370709" y="2492896"/>
            <a:ext cx="8586954" cy="3888432"/>
          </a:xfrm>
          <a:prstGeom prst="rect">
            <a:avLst/>
          </a:prstGeom>
        </p:spPr>
      </p:pic>
    </p:spTree>
    <p:extLst>
      <p:ext uri="{BB962C8B-B14F-4D97-AF65-F5344CB8AC3E}">
        <p14:creationId xmlns:p14="http://schemas.microsoft.com/office/powerpoint/2010/main" val="1916820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id="{C27D996E-75F0-4AE8-A5D5-853F34F2628C}"/>
              </a:ext>
            </a:extLst>
          </p:cNvPr>
          <p:cNvSpPr>
            <a:spLocks noChangeArrowheads="1"/>
          </p:cNvSpPr>
          <p:nvPr/>
        </p:nvSpPr>
        <p:spPr bwMode="auto">
          <a:xfrm>
            <a:off x="1139043" y="5805008"/>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id="{EC594C61-8940-46EB-B52D-75BB4A2AC138}"/>
              </a:ext>
            </a:extLst>
          </p:cNvPr>
          <p:cNvSpPr>
            <a:spLocks noChangeArrowheads="1"/>
          </p:cNvSpPr>
          <p:nvPr/>
        </p:nvSpPr>
        <p:spPr bwMode="auto">
          <a:xfrm>
            <a:off x="7306243" y="5720930"/>
            <a:ext cx="1214099"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id="{EFF592FC-984E-4349-9A1C-D2B73C4849AE}"/>
              </a:ext>
            </a:extLst>
          </p:cNvPr>
          <p:cNvSpPr>
            <a:spLocks noChangeArrowheads="1"/>
          </p:cNvSpPr>
          <p:nvPr/>
        </p:nvSpPr>
        <p:spPr bwMode="auto">
          <a:xfrm>
            <a:off x="5827428" y="5705089"/>
            <a:ext cx="1233561" cy="632230"/>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id="{0DFC96FE-1F97-49DA-97B4-6E67E00B7854}"/>
              </a:ext>
            </a:extLst>
          </p:cNvPr>
          <p:cNvCxnSpPr>
            <a:stCxn id="33" idx="3"/>
            <a:endCxn id="24" idx="1"/>
          </p:cNvCxnSpPr>
          <p:nvPr/>
        </p:nvCxnSpPr>
        <p:spPr>
          <a:xfrm flipV="1">
            <a:off x="3227275" y="6009751"/>
            <a:ext cx="984685" cy="11929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id="{C3D0349E-33B0-4E2B-8C5A-4A72D3D3417E}"/>
              </a:ext>
            </a:extLst>
          </p:cNvPr>
          <p:cNvCxnSpPr>
            <a:stCxn id="26" idx="2"/>
            <a:endCxn id="33" idx="1"/>
          </p:cNvCxnSpPr>
          <p:nvPr/>
        </p:nvCxnSpPr>
        <p:spPr>
          <a:xfrm rot="16200000" flipH="1">
            <a:off x="363124" y="5353125"/>
            <a:ext cx="1525062" cy="2677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 action="ppaction://noaction"/>
            <a:extLst>
              <a:ext uri="{FF2B5EF4-FFF2-40B4-BE49-F238E27FC236}">
                <a16:creationId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7255" y="456268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
        <p:nvSpPr>
          <p:cNvPr id="44" name="Rectangle 41">
            <a:extLst>
              <a:ext uri="{FF2B5EF4-FFF2-40B4-BE49-F238E27FC236}">
                <a16:creationId xmlns:a16="http://schemas.microsoft.com/office/drawing/2014/main" id="{EFF592FC-984E-4349-9A1C-D2B73C4849AE}"/>
              </a:ext>
            </a:extLst>
          </p:cNvPr>
          <p:cNvSpPr>
            <a:spLocks noChangeArrowheads="1"/>
          </p:cNvSpPr>
          <p:nvPr/>
        </p:nvSpPr>
        <p:spPr bwMode="auto">
          <a:xfrm>
            <a:off x="4342181" y="5705089"/>
            <a:ext cx="1226875" cy="663913"/>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242990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val="20000"/>
                    </a:ext>
                  </a:extLst>
                </a:gridCol>
                <a:gridCol w="3516720">
                  <a:extLst>
                    <a:ext uri="{9D8B030D-6E8A-4147-A177-3AD203B41FA5}">
                      <a16:colId xmlns:a16="http://schemas.microsoft.com/office/drawing/2014/main" val="20001"/>
                    </a:ext>
                  </a:extLst>
                </a:gridCol>
                <a:gridCol w="839256">
                  <a:extLst>
                    <a:ext uri="{9D8B030D-6E8A-4147-A177-3AD203B41FA5}">
                      <a16:colId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26450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21</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val="20000"/>
                    </a:ext>
                  </a:extLst>
                </a:gridCol>
                <a:gridCol w="3928614">
                  <a:extLst>
                    <a:ext uri="{9D8B030D-6E8A-4147-A177-3AD203B41FA5}">
                      <a16:colId xmlns:a16="http://schemas.microsoft.com/office/drawing/2014/main" val="20001"/>
                    </a:ext>
                  </a:extLst>
                </a:gridCol>
                <a:gridCol w="860504">
                  <a:extLst>
                    <a:ext uri="{9D8B030D-6E8A-4147-A177-3AD203B41FA5}">
                      <a16:colId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altLang="en-US" sz="2000" b="1" kern="0" dirty="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31612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13331023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val="20000"/>
                    </a:ext>
                  </a:extLst>
                </a:gridCol>
                <a:gridCol w="1338097">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4104457">
                  <a:extLst>
                    <a:ext uri="{9D8B030D-6E8A-4147-A177-3AD203B41FA5}">
                      <a16:colId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113</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23-24</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24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r>
                        <a:rPr lang="zh-TW" altLang="en-US" sz="2000" b="1" kern="100" dirty="0">
                          <a:solidFill>
                            <a:srgbClr val="000000"/>
                          </a:solidFill>
                          <a:latin typeface="微軟正黑體" pitchFamily="34" charset="-120"/>
                          <a:ea typeface="微軟正黑體" pitchFamily="34" charset="-120"/>
                          <a:cs typeface="Times New Roman"/>
                        </a:rPr>
                        <a:t>內埔農工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bl>
          </a:graphicData>
        </a:graphic>
      </p:graphicFrame>
      <p:sp>
        <p:nvSpPr>
          <p:cNvPr id="6" name="文字方塊 5">
            <a:extLst>
              <a:ext uri="{FF2B5EF4-FFF2-40B4-BE49-F238E27FC236}">
                <a16:creationId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extLst>
      <p:ext uri="{BB962C8B-B14F-4D97-AF65-F5344CB8AC3E}">
        <p14:creationId xmlns:p14="http://schemas.microsoft.com/office/powerpoint/2010/main" val="1709813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2107462107"/>
              </p:ext>
            </p:extLst>
          </p:nvPr>
        </p:nvGraphicFramePr>
        <p:xfrm>
          <a:off x="0" y="1556793"/>
          <a:ext cx="9144000" cy="4055304"/>
        </p:xfrm>
        <a:graphic>
          <a:graphicData uri="http://schemas.openxmlformats.org/drawingml/2006/table">
            <a:tbl>
              <a:tblPr/>
              <a:tblGrid>
                <a:gridCol w="984229">
                  <a:extLst>
                    <a:ext uri="{9D8B030D-6E8A-4147-A177-3AD203B41FA5}">
                      <a16:colId xmlns:a16="http://schemas.microsoft.com/office/drawing/2014/main" val="20000"/>
                    </a:ext>
                  </a:extLst>
                </a:gridCol>
                <a:gridCol w="2511951">
                  <a:extLst>
                    <a:ext uri="{9D8B030D-6E8A-4147-A177-3AD203B41FA5}">
                      <a16:colId xmlns:a16="http://schemas.microsoft.com/office/drawing/2014/main" val="20001"/>
                    </a:ext>
                  </a:extLst>
                </a:gridCol>
                <a:gridCol w="2920663">
                  <a:extLst>
                    <a:ext uri="{9D8B030D-6E8A-4147-A177-3AD203B41FA5}">
                      <a16:colId xmlns:a16="http://schemas.microsoft.com/office/drawing/2014/main" val="20002"/>
                    </a:ext>
                  </a:extLst>
                </a:gridCol>
                <a:gridCol w="2727157">
                  <a:extLst>
                    <a:ext uri="{9D8B030D-6E8A-4147-A177-3AD203B41FA5}">
                      <a16:colId xmlns:a16="http://schemas.microsoft.com/office/drawing/2014/main"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1"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新竹高中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新北市立永平高中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竹北高中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南投高中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竹山高中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臺南女中</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臺南二中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家齊高中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內壢高中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l">
                        <a:lnSpc>
                          <a:spcPts val="18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馬公高中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音、美、舞</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彰化成功高中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音</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臺東女中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花蓮女中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endParaRPr lang="zh-TW" altLang="en-US"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solidFill>
                <a:latin typeface="微軟正黑體" panose="020B0604030504040204" pitchFamily="34" charset="-120"/>
                <a:ea typeface="微軟正黑體" panose="020B0604030504040204" pitchFamily="34" charset="-120"/>
              </a:rPr>
              <a:t>113</a:t>
            </a:r>
            <a:r>
              <a:rPr lang="zh-TW" altLang="en-US" sz="2800" b="1" dirty="0">
                <a:solidFill>
                  <a:schemeClr val="tx1"/>
                </a:solidFill>
                <a:latin typeface="微軟正黑體" panose="020B0604030504040204" pitchFamily="34" charset="-120"/>
                <a:ea typeface="微軟正黑體" panose="020B0604030504040204" pitchFamily="34" charset="-120"/>
              </a:rPr>
              <a:t>學年度藝術才能班甄選入學主辦學校</a:t>
            </a:r>
          </a:p>
        </p:txBody>
      </p:sp>
      <p:pic>
        <p:nvPicPr>
          <p:cNvPr id="7" name="圖片 6">
            <a:hlinkClick r:id="rId2" action="ppaction://hlinksldjump"/>
            <a:extLst>
              <a:ext uri="{FF2B5EF4-FFF2-40B4-BE49-F238E27FC236}">
                <a16:creationId xmlns:a16="http://schemas.microsoft.com/office/drawing/2014/main"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r>
              <a:rPr kumimoji="1" lang="en-US" altLang="zh-TW" sz="3200" dirty="0">
                <a:latin typeface="微軟正黑體" pitchFamily="34" charset="-120"/>
                <a:ea typeface="微軟正黑體" pitchFamily="34" charset="-120"/>
              </a:rPr>
              <a:t>113</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a:latin typeface="微軟正黑體" pitchFamily="34" charset="-120"/>
                <a:ea typeface="微軟正黑體" pitchFamily="34" charset="-120"/>
              </a:rPr>
              <a:t>月</a:t>
            </a:r>
            <a:r>
              <a:rPr kumimoji="1" lang="en-US" altLang="zh-TW" sz="3200" dirty="0">
                <a:latin typeface="微軟正黑體" pitchFamily="34" charset="-120"/>
                <a:ea typeface="微軟正黑體" pitchFamily="34" charset="-120"/>
              </a:rPr>
              <a:t>16-22</a:t>
            </a:r>
            <a:r>
              <a:rPr kumimoji="1" lang="zh-TW" altLang="en-US" sz="3200" dirty="0">
                <a:latin typeface="微軟正黑體" pitchFamily="34" charset="-120"/>
                <a:ea typeface="微軟正黑體" pitchFamily="34" charset="-120"/>
              </a:rPr>
              <a:t>日</a:t>
            </a:r>
            <a:endParaRPr kumimoji="1" lang="en-US" altLang="zh-TW" sz="3200" dirty="0">
              <a:latin typeface="微軟正黑體" pitchFamily="34" charset="-120"/>
              <a:ea typeface="微軟正黑體" pitchFamily="34" charset="-120"/>
            </a:endParaRPr>
          </a:p>
          <a:p>
            <a:pPr algn="ctr" eaLnBrk="1" hangingPunct="1"/>
            <a:r>
              <a:rPr kumimoji="1" lang="zh-TW" altLang="en-US" sz="3200" b="0" dirty="0">
                <a:latin typeface="微軟正黑體" pitchFamily="34" charset="-120"/>
                <a:ea typeface="微軟正黑體" pitchFamily="34" charset="-120"/>
              </a:rPr>
              <a:t>應屆國中生向國中輔導室報名</a:t>
            </a:r>
          </a:p>
        </p:txBody>
      </p:sp>
      <p:sp>
        <p:nvSpPr>
          <p:cNvPr id="3" name="文字方塊 2">
            <a:extLst>
              <a:ext uri="{FF2B5EF4-FFF2-40B4-BE49-F238E27FC236}">
                <a16:creationId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graphicFrame>
        <p:nvGraphicFramePr>
          <p:cNvPr id="5" name="表格 4"/>
          <p:cNvGraphicFramePr>
            <a:graphicFrameLocks noGrp="1"/>
          </p:cNvGraphicFramePr>
          <p:nvPr>
            <p:extLst>
              <p:ext uri="{D42A27DB-BD31-4B8C-83A1-F6EECF244321}">
                <p14:modId xmlns:p14="http://schemas.microsoft.com/office/powerpoint/2010/main" val="2844545091"/>
              </p:ext>
            </p:extLst>
          </p:nvPr>
        </p:nvGraphicFramePr>
        <p:xfrm>
          <a:off x="497694" y="1340767"/>
          <a:ext cx="8136906" cy="4542433"/>
        </p:xfrm>
        <a:graphic>
          <a:graphicData uri="http://schemas.openxmlformats.org/drawingml/2006/table">
            <a:tbl>
              <a:tblPr/>
              <a:tblGrid>
                <a:gridCol w="2950472">
                  <a:extLst>
                    <a:ext uri="{9D8B030D-6E8A-4147-A177-3AD203B41FA5}">
                      <a16:colId xmlns:a16="http://schemas.microsoft.com/office/drawing/2014/main" val="20000"/>
                    </a:ext>
                  </a:extLst>
                </a:gridCol>
                <a:gridCol w="5186434">
                  <a:extLst>
                    <a:ext uri="{9D8B030D-6E8A-4147-A177-3AD203B41FA5}">
                      <a16:colId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機車修護科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商用資訊科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8"/>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美髮技術科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p:txBody>
      </p:sp>
      <p:pic>
        <p:nvPicPr>
          <p:cNvPr id="5" name="圖片 4">
            <a:hlinkClick r:id="rId2" action="ppaction://hlinksldjump"/>
            <a:extLst>
              <a:ext uri="{FF2B5EF4-FFF2-40B4-BE49-F238E27FC236}">
                <a16:creationId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9" name="圖片 8"/>
          <p:cNvPicPr>
            <a:picLocks noChangeAspect="1"/>
          </p:cNvPicPr>
          <p:nvPr/>
        </p:nvPicPr>
        <p:blipFill>
          <a:blip r:embed="rId5"/>
          <a:stretch>
            <a:fillRect/>
          </a:stretch>
        </p:blipFill>
        <p:spPr>
          <a:xfrm>
            <a:off x="144364" y="2936826"/>
            <a:ext cx="8891309" cy="2533712"/>
          </a:xfrm>
          <a:prstGeom prst="rect">
            <a:avLst/>
          </a:prstGeom>
        </p:spPr>
      </p:pic>
    </p:spTree>
    <p:extLst>
      <p:ext uri="{BB962C8B-B14F-4D97-AF65-F5344CB8AC3E}">
        <p14:creationId xmlns:p14="http://schemas.microsoft.com/office/powerpoint/2010/main" val="275551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「超額比序項目積分」採計方式、「同分比序項目順序」、</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辦理方式、錄取方式等皆有所不同，請報名學生務必注意。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4631" y="274250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747" y="2717774"/>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7036" y="2592753"/>
            <a:ext cx="1864896" cy="1902955"/>
          </a:xfrm>
          <a:prstGeom prst="rect">
            <a:avLst/>
          </a:prstGeom>
        </p:spPr>
      </p:pic>
      <p:sp>
        <p:nvSpPr>
          <p:cNvPr id="5" name="文字方塊 4"/>
          <p:cNvSpPr txBox="1"/>
          <p:nvPr/>
        </p:nvSpPr>
        <p:spPr>
          <a:xfrm>
            <a:off x="3571628"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5656863" y="4069356"/>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801916"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pic>
        <p:nvPicPr>
          <p:cNvPr id="11" name="圖片 10">
            <a:extLst>
              <a:ext uri="{FF2B5EF4-FFF2-40B4-BE49-F238E27FC236}">
                <a16:creationId xmlns:a16="http://schemas.microsoft.com/office/drawing/2014/main" id="{6E53D472-CCD8-4C4C-A81C-39C0B6F520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658" y="2790240"/>
            <a:ext cx="1745106" cy="1780721"/>
          </a:xfrm>
          <a:prstGeom prst="rect">
            <a:avLst/>
          </a:prstGeom>
        </p:spPr>
      </p:pic>
      <p:sp>
        <p:nvSpPr>
          <p:cNvPr id="12" name="文字方塊 11">
            <a:extLst>
              <a:ext uri="{FF2B5EF4-FFF2-40B4-BE49-F238E27FC236}">
                <a16:creationId xmlns:a16="http://schemas.microsoft.com/office/drawing/2014/main" id="{06B0A1F9-156B-4511-B25F-7B7473CD634D}"/>
              </a:ext>
            </a:extLst>
          </p:cNvPr>
          <p:cNvSpPr txBox="1"/>
          <p:nvPr/>
        </p:nvSpPr>
        <p:spPr>
          <a:xfrm>
            <a:off x="1874062" y="4108117"/>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完免</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3172780" y="1537185"/>
            <a:ext cx="2966594" cy="421682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a:t>
            </a:r>
            <a:r>
              <a:rPr lang="zh-TW" altLang="zh-TW" sz="2000" dirty="0">
                <a:solidFill>
                  <a:srgbClr val="FF0000"/>
                </a:solidFill>
                <a:latin typeface="微軟正黑體" panose="020B0604030504040204" pitchFamily="34" charset="-120"/>
                <a:ea typeface="微軟正黑體" panose="020B0604030504040204" pitchFamily="34" charset="-120"/>
              </a:rPr>
              <a:t>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6228184" y="1556792"/>
            <a:ext cx="2736304" cy="4128995"/>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a:t>
            </a:r>
            <a:r>
              <a:rPr lang="zh-TW" altLang="zh-TW" sz="2000" dirty="0">
                <a:solidFill>
                  <a:srgbClr val="FF0000"/>
                </a:solidFill>
                <a:latin typeface="微軟正黑體" panose="020B0604030504040204" pitchFamily="34" charset="-120"/>
                <a:ea typeface="微軟正黑體" panose="020B0604030504040204" pitchFamily="34" charset="-120"/>
              </a:rPr>
              <a:t>限選擇一所</a:t>
            </a:r>
            <a:r>
              <a:rPr lang="zh-TW" altLang="zh-TW" sz="2000" dirty="0">
                <a:latin typeface="微軟正黑體" panose="020B0604030504040204" pitchFamily="34" charset="-120"/>
                <a:ea typeface="微軟正黑體" panose="020B0604030504040204" pitchFamily="34" charset="-120"/>
              </a:rPr>
              <a:t>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3384256" y="1614696"/>
            <a:ext cx="2543641" cy="566125"/>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6516216" y="1608716"/>
            <a:ext cx="2052228" cy="538741"/>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6015052"/>
            <a:ext cx="7839840"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
        <p:nvSpPr>
          <p:cNvPr id="9" name="流程圖: 程序 8">
            <a:extLst>
              <a:ext uri="{FF2B5EF4-FFF2-40B4-BE49-F238E27FC236}">
                <a16:creationId xmlns:a16="http://schemas.microsoft.com/office/drawing/2014/main" id="{8AC7359D-1575-4AA6-B46E-CAEB5A2C8F29}"/>
              </a:ext>
            </a:extLst>
          </p:cNvPr>
          <p:cNvSpPr/>
          <p:nvPr/>
        </p:nvSpPr>
        <p:spPr>
          <a:xfrm>
            <a:off x="55748" y="1565308"/>
            <a:ext cx="2973016" cy="4292341"/>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全國不分區辦理</a:t>
            </a:r>
            <a:r>
              <a:rPr lang="zh-TW" altLang="en-US" sz="2000" dirty="0">
                <a:solidFill>
                  <a:srgbClr val="FF0000"/>
                </a:solidFill>
                <a:latin typeface="微軟正黑體" panose="020B0604030504040204" pitchFamily="34" charset="-120"/>
                <a:ea typeface="微軟正黑體" panose="020B0604030504040204" pitchFamily="34" charset="-120"/>
              </a:rPr>
              <a:t>單獨招生</a:t>
            </a:r>
            <a:r>
              <a:rPr lang="zh-TW" altLang="en-US" sz="2000" dirty="0">
                <a:latin typeface="微軟正黑體" panose="020B0604030504040204" pitchFamily="34" charset="-120"/>
                <a:ea typeface="微軟正黑體" panose="020B0604030504040204" pitchFamily="34" charset="-120"/>
              </a:rPr>
              <a:t>，共</a:t>
            </a:r>
            <a:r>
              <a:rPr lang="en-US" altLang="zh-TW" sz="2000" dirty="0">
                <a:latin typeface="微軟正黑體" panose="020B0604030504040204" pitchFamily="34" charset="-120"/>
                <a:ea typeface="微軟正黑體" panose="020B0604030504040204" pitchFamily="34" charset="-120"/>
              </a:rPr>
              <a:t>28</a:t>
            </a:r>
            <a:r>
              <a:rPr lang="zh-TW" altLang="en-US" sz="2000" dirty="0">
                <a:latin typeface="微軟正黑體" panose="020B0604030504040204" pitchFamily="34" charset="-120"/>
                <a:ea typeface="微軟正黑體" panose="020B0604030504040204" pitchFamily="34" charset="-120"/>
              </a:rPr>
              <a:t>所</a:t>
            </a:r>
            <a:r>
              <a:rPr lang="en-US" altLang="zh-TW" sz="2000" dirty="0">
                <a:latin typeface="微軟正黑體" panose="020B0604030504040204" pitchFamily="34" charset="-120"/>
                <a:ea typeface="微軟正黑體" panose="020B0604030504040204" pitchFamily="34" charset="-120"/>
              </a:rPr>
              <a:t>126</a:t>
            </a:r>
            <a:r>
              <a:rPr lang="zh-TW" altLang="en-US" sz="2000" dirty="0">
                <a:latin typeface="微軟正黑體" panose="020B0604030504040204" pitchFamily="34" charset="-120"/>
                <a:ea typeface="微軟正黑體" panose="020B0604030504040204" pitchFamily="34" charset="-120"/>
              </a:rPr>
              <a:t>科五專學校參加。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 完全不採計國中教育會考成績。</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僅限國中應屆畢業生參加。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每位免試生僅得選擇</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個學校科組志願</a:t>
            </a:r>
            <a:endParaRPr lang="en-US" altLang="zh-TW" sz="2000" dirty="0">
              <a:latin typeface="微軟正黑體" panose="020B0604030504040204" pitchFamily="34" charset="-120"/>
              <a:ea typeface="微軟正黑體" panose="020B0604030504040204" pitchFamily="34" charset="-120"/>
            </a:endParaRPr>
          </a:p>
        </p:txBody>
      </p:sp>
      <p:sp>
        <p:nvSpPr>
          <p:cNvPr id="10" name="流程圖: 程序 9">
            <a:extLst>
              <a:ext uri="{FF2B5EF4-FFF2-40B4-BE49-F238E27FC236}">
                <a16:creationId xmlns:a16="http://schemas.microsoft.com/office/drawing/2014/main" id="{419B6997-4EA9-4F7E-AAF5-CB6FB24B955D}"/>
              </a:ext>
            </a:extLst>
          </p:cNvPr>
          <p:cNvSpPr/>
          <p:nvPr/>
        </p:nvSpPr>
        <p:spPr>
          <a:xfrm>
            <a:off x="379985" y="1595023"/>
            <a:ext cx="2543641" cy="566125"/>
          </a:xfrm>
          <a:prstGeom prst="flowChartProcess">
            <a:avLst/>
          </a:prstGeom>
          <a:solidFill>
            <a:schemeClr val="bg2">
              <a:lumMod val="1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82408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137320" y="1196752"/>
            <a:ext cx="6899218" cy="5040560"/>
          </a:xfrm>
          <a:prstGeom prst="rect">
            <a:avLst/>
          </a:prstGeom>
        </p:spPr>
      </p:pic>
      <p:sp>
        <p:nvSpPr>
          <p:cNvPr id="7" name="標題 1"/>
          <p:cNvSpPr>
            <a:spLocks noGrp="1"/>
          </p:cNvSpPr>
          <p:nvPr>
            <p:ph type="title"/>
          </p:nvPr>
        </p:nvSpPr>
        <p:spPr>
          <a:xfrm>
            <a:off x="1043608" y="476672"/>
            <a:ext cx="7344816"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spTree>
    <p:extLst>
      <p:ext uri="{BB962C8B-B14F-4D97-AF65-F5344CB8AC3E}">
        <p14:creationId xmlns:p14="http://schemas.microsoft.com/office/powerpoint/2010/main" val="1252070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學年度五專完全免試入學單獨招生學校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2" name="圖片 1"/>
          <p:cNvPicPr>
            <a:picLocks noChangeAspect="1"/>
          </p:cNvPicPr>
          <p:nvPr/>
        </p:nvPicPr>
        <p:blipFill>
          <a:blip r:embed="rId3"/>
          <a:stretch>
            <a:fillRect/>
          </a:stretch>
        </p:blipFill>
        <p:spPr>
          <a:xfrm>
            <a:off x="0" y="1988840"/>
            <a:ext cx="8992319" cy="3341249"/>
          </a:xfrm>
          <a:prstGeom prst="rect">
            <a:avLst/>
          </a:prstGeom>
        </p:spPr>
      </p:pic>
    </p:spTree>
    <p:extLst>
      <p:ext uri="{BB962C8B-B14F-4D97-AF65-F5344CB8AC3E}">
        <p14:creationId xmlns:p14="http://schemas.microsoft.com/office/powerpoint/2010/main" val="129703308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022364" y="548680"/>
            <a:ext cx="7539679" cy="792088"/>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5" name="表格 4">
            <a:extLst>
              <a:ext uri="{FF2B5EF4-FFF2-40B4-BE49-F238E27FC236}">
                <a16:creationId xmlns:a16="http://schemas.microsoft.com/office/drawing/2014/main" id="{F78BFA53-4ADB-4B47-AE05-8A1BB4D87474}"/>
              </a:ext>
            </a:extLst>
          </p:cNvPr>
          <p:cNvGraphicFramePr>
            <a:graphicFrameLocks noGrp="1"/>
          </p:cNvGraphicFramePr>
          <p:nvPr>
            <p:extLst>
              <p:ext uri="{D42A27DB-BD31-4B8C-83A1-F6EECF244321}">
                <p14:modId xmlns:p14="http://schemas.microsoft.com/office/powerpoint/2010/main" val="2915357222"/>
              </p:ext>
            </p:extLst>
          </p:nvPr>
        </p:nvGraphicFramePr>
        <p:xfrm>
          <a:off x="611560" y="1473370"/>
          <a:ext cx="7971727" cy="4940913"/>
        </p:xfrm>
        <a:graphic>
          <a:graphicData uri="http://schemas.openxmlformats.org/drawingml/2006/table">
            <a:tbl>
              <a:tblPr firstRow="1" bandRow="1">
                <a:tableStyleId>{5940675A-B579-460E-94D1-54222C63F5DA}</a:tableStyleId>
              </a:tblPr>
              <a:tblGrid>
                <a:gridCol w="2588902">
                  <a:extLst>
                    <a:ext uri="{9D8B030D-6E8A-4147-A177-3AD203B41FA5}">
                      <a16:colId xmlns:a16="http://schemas.microsoft.com/office/drawing/2014/main" val="20000"/>
                    </a:ext>
                  </a:extLst>
                </a:gridCol>
                <a:gridCol w="5382825">
                  <a:extLst>
                    <a:ext uri="{9D8B030D-6E8A-4147-A177-3AD203B41FA5}">
                      <a16:colId xmlns:a16="http://schemas.microsoft.com/office/drawing/2014/main" val="20001"/>
                    </a:ext>
                  </a:extLst>
                </a:gridCol>
              </a:tblGrid>
              <a:tr h="479291">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5552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起發售及開放網路下載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8613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或</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「網路個別報名」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0104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網路選填志願</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8721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758796">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錄取</a:t>
                      </a:r>
                      <a:r>
                        <a:rPr lang="zh-TW" altLang="en-US" sz="2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報到與</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63753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2/18/2024</a:t>
            </a:fld>
            <a:endParaRPr lang="en-US" dirty="0"/>
          </a:p>
        </p:txBody>
      </p:sp>
      <p:sp>
        <p:nvSpPr>
          <p:cNvPr id="7" name="標題 1"/>
          <p:cNvSpPr>
            <a:spLocks noGrp="1"/>
          </p:cNvSpPr>
          <p:nvPr>
            <p:ph type="title"/>
          </p:nvPr>
        </p:nvSpPr>
        <p:spPr>
          <a:xfrm>
            <a:off x="1187624" y="836712"/>
            <a:ext cx="7560840" cy="547242"/>
          </a:xfrm>
        </p:spPr>
        <p:txBody>
          <a:bodyPr>
            <a:normAutofit fontScale="90000"/>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重要提醒</a:t>
            </a:r>
            <a:endParaRPr lang="en-US" altLang="zh-TW" sz="3600" dirty="0"/>
          </a:p>
        </p:txBody>
      </p:sp>
      <p:sp>
        <p:nvSpPr>
          <p:cNvPr id="6" name="內容版面配置區 2">
            <a:extLst>
              <a:ext uri="{FF2B5EF4-FFF2-40B4-BE49-F238E27FC236}">
                <a16:creationId xmlns:a16="http://schemas.microsoft.com/office/drawing/2014/main" id="{BD05ED1D-5C8B-4A76-93F9-AE424B31F9E3}"/>
              </a:ext>
            </a:extLst>
          </p:cNvPr>
          <p:cNvSpPr txBox="1">
            <a:spLocks/>
          </p:cNvSpPr>
          <p:nvPr/>
        </p:nvSpPr>
        <p:spPr>
          <a:xfrm>
            <a:off x="467544" y="1916832"/>
            <a:ext cx="850392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zh-TW" altLang="en-US" dirty="0">
                <a:ea typeface="微軟正黑體" panose="020B0604030504040204" pitchFamily="34" charset="-120"/>
              </a:rPr>
              <a:t>高級中等學校各就學區優先免試入學及五專優先免試入學可同時報名，但二者皆錄取時，</a:t>
            </a:r>
            <a:r>
              <a:rPr lang="zh-TW" altLang="en-US" dirty="0">
                <a:solidFill>
                  <a:srgbClr val="FF0000"/>
                </a:solidFill>
                <a:ea typeface="微軟正黑體" panose="020B0604030504040204" pitchFamily="34" charset="-120"/>
              </a:rPr>
              <a:t>僅能擇一</a:t>
            </a:r>
            <a:r>
              <a:rPr lang="zh-TW" altLang="en-US" dirty="0">
                <a:ea typeface="微軟正黑體" panose="020B0604030504040204" pitchFamily="34" charset="-120"/>
              </a:rPr>
              <a:t>報到</a:t>
            </a:r>
            <a:r>
              <a:rPr lang="zh-TW" altLang="en-US" dirty="0">
                <a:solidFill>
                  <a:srgbClr val="FF0000"/>
                </a:solidFill>
                <a:ea typeface="微軟正黑體" panose="020B0604030504040204" pitchFamily="34" charset="-120"/>
              </a:rPr>
              <a:t>（報到後放棄錄取資格截止日：</a:t>
            </a:r>
            <a:r>
              <a:rPr lang="en-US" altLang="zh-TW" dirty="0">
                <a:solidFill>
                  <a:srgbClr val="FF0000"/>
                </a:solidFill>
                <a:ea typeface="微軟正黑體" panose="020B0604030504040204" pitchFamily="34" charset="-120"/>
              </a:rPr>
              <a:t>113</a:t>
            </a:r>
            <a:r>
              <a:rPr lang="zh-TW" altLang="en-US" dirty="0">
                <a:solidFill>
                  <a:srgbClr val="FF0000"/>
                </a:solidFill>
                <a:ea typeface="微軟正黑體" panose="020B0604030504040204" pitchFamily="34" charset="-120"/>
              </a:rPr>
              <a:t>年</a:t>
            </a:r>
            <a:r>
              <a:rPr lang="en-US" altLang="zh-TW" dirty="0">
                <a:solidFill>
                  <a:srgbClr val="FF0000"/>
                </a:solidFill>
                <a:ea typeface="微軟正黑體" panose="020B0604030504040204" pitchFamily="34" charset="-120"/>
              </a:rPr>
              <a:t>6</a:t>
            </a:r>
            <a:r>
              <a:rPr lang="zh-TW" altLang="en-US" dirty="0">
                <a:solidFill>
                  <a:srgbClr val="FF0000"/>
                </a:solidFill>
                <a:ea typeface="微軟正黑體" panose="020B0604030504040204" pitchFamily="34" charset="-120"/>
              </a:rPr>
              <a:t>月</a:t>
            </a:r>
            <a:r>
              <a:rPr lang="en-US" altLang="zh-TW" dirty="0">
                <a:solidFill>
                  <a:srgbClr val="FF0000"/>
                </a:solidFill>
                <a:ea typeface="微軟正黑體" panose="020B0604030504040204" pitchFamily="34" charset="-120"/>
              </a:rPr>
              <a:t>18</a:t>
            </a:r>
            <a:r>
              <a:rPr lang="zh-TW" altLang="en-US" dirty="0">
                <a:solidFill>
                  <a:srgbClr val="FF0000"/>
                </a:solidFill>
                <a:ea typeface="微軟正黑體" panose="020B0604030504040204" pitchFamily="34" charset="-120"/>
              </a:rPr>
              <a:t>日</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星期二</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 </a:t>
            </a:r>
            <a:r>
              <a:rPr lang="en-US" altLang="zh-TW" dirty="0">
                <a:solidFill>
                  <a:srgbClr val="FF0000"/>
                </a:solidFill>
                <a:ea typeface="微軟正黑體" panose="020B0604030504040204" pitchFamily="34" charset="-120"/>
              </a:rPr>
              <a:t>14</a:t>
            </a:r>
            <a:r>
              <a:rPr lang="zh-TW" altLang="en-US" dirty="0">
                <a:solidFill>
                  <a:srgbClr val="FF0000"/>
                </a:solidFill>
                <a:ea typeface="微軟正黑體" panose="020B0604030504040204" pitchFamily="34" charset="-120"/>
              </a:rPr>
              <a:t>：</a:t>
            </a:r>
            <a:r>
              <a:rPr lang="en-US" altLang="zh-TW" dirty="0">
                <a:solidFill>
                  <a:srgbClr val="FF0000"/>
                </a:solidFill>
                <a:ea typeface="微軟正黑體" panose="020B0604030504040204" pitchFamily="34" charset="-120"/>
              </a:rPr>
              <a:t>00</a:t>
            </a:r>
            <a:r>
              <a:rPr lang="zh-TW" altLang="en-US" dirty="0">
                <a:solidFill>
                  <a:srgbClr val="FF0000"/>
                </a:solidFill>
                <a:ea typeface="微軟正黑體" panose="020B0604030504040204" pitchFamily="34" charset="-120"/>
              </a:rPr>
              <a:t>止）</a:t>
            </a:r>
            <a:r>
              <a:rPr lang="zh-TW" altLang="en-US" dirty="0">
                <a:ea typeface="微軟正黑體" panose="020B0604030504040204" pitchFamily="34" charset="-120"/>
              </a:rPr>
              <a:t>。</a:t>
            </a:r>
            <a:endParaRPr lang="en-US" altLang="zh-TW" dirty="0">
              <a:ea typeface="微軟正黑體" panose="020B0604030504040204" pitchFamily="34" charset="-120"/>
            </a:endParaRPr>
          </a:p>
          <a:p>
            <a:pPr>
              <a:spcBef>
                <a:spcPts val="1200"/>
              </a:spcBef>
            </a:pPr>
            <a:r>
              <a:rPr lang="zh-TW" altLang="en-US" dirty="0">
                <a:ea typeface="微軟正黑體" panose="020B0604030504040204" pitchFamily="34" charset="-120"/>
              </a:rPr>
              <a:t>五專優先免試入學錄取且報到者，若</a:t>
            </a:r>
            <a:r>
              <a:rPr lang="zh-TW" altLang="en-US" dirty="0">
                <a:solidFill>
                  <a:srgbClr val="FF0000"/>
                </a:solidFill>
                <a:ea typeface="微軟正黑體" panose="020B0604030504040204" pitchFamily="34" charset="-120"/>
              </a:rPr>
              <a:t>未依簡章規定日期前辦理放棄錄取資格，則不可報名北、中、南區五專聯合免試入學及免試續招</a:t>
            </a:r>
            <a:r>
              <a:rPr lang="zh-TW" altLang="en-US" dirty="0">
                <a:ea typeface="微軟正黑體" panose="020B0604030504040204" pitchFamily="34" charset="-120"/>
              </a:rPr>
              <a:t>。</a:t>
            </a:r>
          </a:p>
          <a:p>
            <a:pPr>
              <a:spcBef>
                <a:spcPts val="1200"/>
              </a:spcBef>
            </a:pPr>
            <a:r>
              <a:rPr lang="zh-TW" altLang="en-US" dirty="0">
                <a:ea typeface="微軟正黑體" panose="020B0604030504040204" pitchFamily="34" charset="-120"/>
              </a:rPr>
              <a:t>「日常生活評量、體適能、適性輔導」</a:t>
            </a:r>
            <a:r>
              <a:rPr lang="zh-TW" altLang="en-US" dirty="0">
                <a:solidFill>
                  <a:srgbClr val="0000FF"/>
                </a:solidFill>
                <a:ea typeface="微軟正黑體" panose="020B0604030504040204" pitchFamily="34" charset="-120"/>
              </a:rPr>
              <a:t>未納入</a:t>
            </a:r>
            <a:r>
              <a:rPr lang="zh-TW" altLang="en-US" dirty="0">
                <a:ea typeface="微軟正黑體" panose="020B0604030504040204" pitchFamily="34" charset="-120"/>
              </a:rPr>
              <a:t>五專優先免試入學之超額比序項目中，亦無招生學校「自訂項目」。</a:t>
            </a:r>
            <a:endParaRPr lang="en-US" altLang="zh-TW" dirty="0">
              <a:ea typeface="微軟正黑體" panose="020B0604030504040204" pitchFamily="34" charset="-120"/>
            </a:endParaRPr>
          </a:p>
        </p:txBody>
      </p:sp>
    </p:spTree>
    <p:extLst>
      <p:ext uri="{BB962C8B-B14F-4D97-AF65-F5344CB8AC3E}">
        <p14:creationId xmlns:p14="http://schemas.microsoft.com/office/powerpoint/2010/main" val="1621448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2/18/2024</a:t>
            </a:fld>
            <a:endParaRPr lang="en-US" dirty="0"/>
          </a:p>
        </p:txBody>
      </p:sp>
      <p:sp>
        <p:nvSpPr>
          <p:cNvPr id="7" name="標題 1"/>
          <p:cNvSpPr>
            <a:spLocks noGrp="1"/>
          </p:cNvSpPr>
          <p:nvPr>
            <p:ph type="title"/>
          </p:nvPr>
        </p:nvSpPr>
        <p:spPr>
          <a:xfrm>
            <a:off x="1475656" y="510540"/>
            <a:ext cx="5472608"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五專聯合免試入學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6" name="表格 5">
            <a:extLst>
              <a:ext uri="{FF2B5EF4-FFF2-40B4-BE49-F238E27FC236}">
                <a16:creationId xmlns:a16="http://schemas.microsoft.com/office/drawing/2014/main" id="{53102BD1-0230-47A0-AB95-2DCD6570E03E}"/>
              </a:ext>
            </a:extLst>
          </p:cNvPr>
          <p:cNvGraphicFramePr>
            <a:graphicFrameLocks noGrp="1"/>
          </p:cNvGraphicFramePr>
          <p:nvPr>
            <p:extLst>
              <p:ext uri="{D42A27DB-BD31-4B8C-83A1-F6EECF244321}">
                <p14:modId xmlns:p14="http://schemas.microsoft.com/office/powerpoint/2010/main" val="148304272"/>
              </p:ext>
            </p:extLst>
          </p:nvPr>
        </p:nvGraphicFramePr>
        <p:xfrm>
          <a:off x="596155" y="1340768"/>
          <a:ext cx="8529387" cy="5186580"/>
        </p:xfrm>
        <a:graphic>
          <a:graphicData uri="http://schemas.openxmlformats.org/drawingml/2006/table">
            <a:tbl>
              <a:tblPr firstRow="1" bandRow="1">
                <a:tableStyleId>{5940675A-B579-460E-94D1-54222C63F5DA}</a:tableStyleId>
              </a:tblPr>
              <a:tblGrid>
                <a:gridCol w="2504041">
                  <a:extLst>
                    <a:ext uri="{9D8B030D-6E8A-4147-A177-3AD203B41FA5}">
                      <a16:colId xmlns:a16="http://schemas.microsoft.com/office/drawing/2014/main" val="20000"/>
                    </a:ext>
                  </a:extLst>
                </a:gridCol>
                <a:gridCol w="6025346">
                  <a:extLst>
                    <a:ext uri="{9D8B030D-6E8A-4147-A177-3AD203B41FA5}">
                      <a16:colId xmlns:a16="http://schemas.microsoft.com/office/drawing/2014/main" val="20001"/>
                    </a:ext>
                  </a:extLst>
                </a:gridCol>
              </a:tblGrid>
              <a:tr h="550001">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91436" marR="91436" marT="45724" marB="45724"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91436" marR="91436" marT="45724" marB="4572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extLst>
                  <a:ext uri="{0D108BD9-81ED-4DB2-BD59-A6C34878D82A}">
                    <a16:rowId xmlns:a16="http://schemas.microsoft.com/office/drawing/2014/main" val="10000"/>
                  </a:ext>
                </a:extLst>
              </a:tr>
              <a:tr h="550001">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日（星期一）起發售及</a:t>
                      </a:r>
                      <a:r>
                        <a:rPr lang="zh-TW" altLang="en-US" sz="2000" baseline="0" dirty="0">
                          <a:latin typeface="Times New Roman" panose="02020603050405020304" pitchFamily="18" charset="0"/>
                          <a:ea typeface="微軟正黑體" panose="020B0604030504040204" pitchFamily="34" charset="-120"/>
                          <a:cs typeface="Times New Roman" panose="02020603050405020304" pitchFamily="18" charset="0"/>
                        </a:rPr>
                        <a:t>開放網路下載</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52078">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國中集體通訊報名、個別網路與通訊報名：</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spcBef>
                          <a:spcPts val="0"/>
                        </a:spcBef>
                      </a:pP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現場報名</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9202">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寄發現場登記分發</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報到通知單</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p>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註：</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日下午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時前</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免試生確認是否收到通知單，若未收到逕向各招生學校查詢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42649">
                <a:tc>
                  <a:txBody>
                    <a:bodyPr/>
                    <a:lstStyle/>
                    <a:p>
                      <a:pPr algn="ctr">
                        <a:lnSpc>
                          <a:spcPct val="100000"/>
                        </a:lnSpc>
                        <a:spcBef>
                          <a:spcPts val="0"/>
                        </a:spcBef>
                        <a:spcAft>
                          <a:spcPts val="0"/>
                        </a:spcAft>
                      </a:pP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現場登記分發報到</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星期三</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42649">
                <a:tc>
                  <a:txBody>
                    <a:bodyPr/>
                    <a:lstStyle/>
                    <a:p>
                      <a:pPr algn="ctr">
                        <a:lnSpc>
                          <a:spcPct val="100000"/>
                        </a:lnSpc>
                        <a:spcBef>
                          <a:spcPts val="0"/>
                        </a:spcBef>
                        <a:spcAft>
                          <a:spcPts val="0"/>
                        </a:spcAft>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錄取生</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星期一</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1556078"/>
                  </a:ext>
                </a:extLst>
              </a:tr>
            </a:tbl>
          </a:graphicData>
        </a:graphic>
      </p:graphicFrame>
    </p:spTree>
    <p:extLst>
      <p:ext uri="{BB962C8B-B14F-4D97-AF65-F5344CB8AC3E}">
        <p14:creationId xmlns:p14="http://schemas.microsoft.com/office/powerpoint/2010/main" val="3304121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206251301"/>
              </p:ext>
            </p:extLst>
          </p:nvPr>
        </p:nvGraphicFramePr>
        <p:xfrm>
          <a:off x="3128552" y="2281733"/>
          <a:ext cx="3311284" cy="3471428"/>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val="20000"/>
                    </a:ext>
                  </a:extLst>
                </a:gridCol>
                <a:gridCol w="1622340">
                  <a:extLst>
                    <a:ext uri="{9D8B030D-6E8A-4147-A177-3AD203B41FA5}">
                      <a16:colId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p>
        </p:txBody>
      </p:sp>
      <p:sp>
        <p:nvSpPr>
          <p:cNvPr id="13" name="矩形 12"/>
          <p:cNvSpPr/>
          <p:nvPr/>
        </p:nvSpPr>
        <p:spPr>
          <a:xfrm>
            <a:off x="467544" y="955799"/>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學年度聯合免試五專招生學校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86174912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a16="http://schemas.microsoft.com/office/drawing/2014/main"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11260" y="452988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8220397">
                <a:off x="4560384" y="2930044"/>
                <a:ext cx="976021" cy="31246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193232" y="120903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10628" y="3290984"/>
              <a:ext cx="1079023" cy="1103321"/>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371748" y="1454924"/>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6" name="AutoShape 6"/>
          <p:cNvSpPr>
            <a:spLocks noChangeArrowheads="1"/>
          </p:cNvSpPr>
          <p:nvPr/>
        </p:nvSpPr>
        <p:spPr bwMode="gray">
          <a:xfrm rot="19450757">
            <a:off x="4291792" y="2737534"/>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8" name="Oval 5"/>
          <p:cNvSpPr>
            <a:spLocks noChangeArrowheads="1"/>
          </p:cNvSpPr>
          <p:nvPr/>
        </p:nvSpPr>
        <p:spPr bwMode="gray">
          <a:xfrm>
            <a:off x="6169064" y="2108000"/>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屏科</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實中</a:t>
            </a:r>
          </a:p>
        </p:txBody>
      </p:sp>
    </p:spTree>
    <p:extLst>
      <p:ext uri="{BB962C8B-B14F-4D97-AF65-F5344CB8AC3E}">
        <p14:creationId xmlns:p14="http://schemas.microsoft.com/office/powerpoint/2010/main" val="30780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a:t>
            </a: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2800" dirty="0"/>
              <a:t>https://shs.k12ea.gov.tw/site/adapt-k12ea</a:t>
            </a:r>
            <a:endParaRPr lang="zh-TW" altLang="en-US" sz="28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3"/>
          <a:srcRect t="12200" r="36844" b="17800"/>
          <a:stretch/>
        </p:blipFill>
        <p:spPr>
          <a:xfrm>
            <a:off x="862762" y="1827525"/>
            <a:ext cx="7579092" cy="4725144"/>
          </a:xfrm>
          <a:prstGeom prst="rect">
            <a:avLst/>
          </a:prstGeom>
        </p:spPr>
      </p:pic>
      <p:pic>
        <p:nvPicPr>
          <p:cNvPr id="7" name="圖片 6"/>
          <p:cNvPicPr/>
          <p:nvPr/>
        </p:nvPicPr>
        <p:blipFill>
          <a:blip r:embed="rId4">
            <a:extLst>
              <a:ext uri="{28A0092B-C50C-407E-A947-70E740481C1C}">
                <a14:useLocalDpi xmlns:a14="http://schemas.microsoft.com/office/drawing/2010/main" val="0"/>
              </a:ext>
            </a:extLst>
          </a:blip>
          <a:stretch>
            <a:fillRect/>
          </a:stretch>
        </p:blipFill>
        <p:spPr>
          <a:xfrm>
            <a:off x="7294830" y="244600"/>
            <a:ext cx="1152128" cy="107321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20195" y="736176"/>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510599" y="1412776"/>
            <a:ext cx="8254361" cy="5108239"/>
            <a:chOff x="255304" y="890074"/>
            <a:chExt cx="8591864" cy="5582148"/>
          </a:xfrm>
        </p:grpSpPr>
        <p:sp>
          <p:nvSpPr>
            <p:cNvPr id="28" name="Oval 5"/>
            <p:cNvSpPr>
              <a:spLocks noChangeArrowheads="1"/>
            </p:cNvSpPr>
            <p:nvPr/>
          </p:nvSpPr>
          <p:spPr bwMode="gray">
            <a:xfrm>
              <a:off x="505273" y="2563192"/>
              <a:ext cx="1143467" cy="1101584"/>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255304" y="391715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028771"/>
              <a:ext cx="6364288" cy="3368713"/>
              <a:chOff x="1267252" y="2513782"/>
              <a:chExt cx="6363198" cy="3368833"/>
            </a:xfrm>
          </p:grpSpPr>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20690828">
                <a:off x="4957814" y="3377284"/>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762924" y="2957734"/>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15904001">
                <a:off x="4070176" y="2796236"/>
                <a:ext cx="836755"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4191813">
                <a:off x="3154177" y="2809809"/>
                <a:ext cx="977751"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2743626">
                <a:off x="2299926" y="3215692"/>
                <a:ext cx="1342093" cy="368340"/>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109711" y="89007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557737" y="110930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767041" y="1791840"/>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2591265" y="961155"/>
              <a:ext cx="1140163" cy="1101584"/>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1375476" y="1587964"/>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a16="http://schemas.microsoft.com/office/drawing/2014/main"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623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8733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493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367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920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476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624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130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113</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113</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4" name="圖片 13">
            <a:hlinkClick r:id="rId2" action="ppaction://hlinksldjump"/>
            <a:extLst>
              <a:ext uri="{FF2B5EF4-FFF2-40B4-BE49-F238E27FC236}">
                <a16:creationId xmlns:a16="http://schemas.microsoft.com/office/drawing/2014/main" id="{151E92B3-886F-4231-84FF-7D17FD589B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7" name="矩形 6"/>
          <p:cNvSpPr/>
          <p:nvPr/>
        </p:nvSpPr>
        <p:spPr>
          <a:xfrm>
            <a:off x="755576" y="3140968"/>
            <a:ext cx="7200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3</a:t>
            </a:r>
            <a:endParaRPr lang="zh-TW" altLang="en-US" sz="1000" dirty="0">
              <a:solidFill>
                <a:schemeClr val="tx1"/>
              </a:solidFill>
            </a:endParaRPr>
          </a:p>
        </p:txBody>
      </p:sp>
      <p:pic>
        <p:nvPicPr>
          <p:cNvPr id="12" name="圖片 11"/>
          <p:cNvPicPr>
            <a:picLocks noChangeAspect="1"/>
          </p:cNvPicPr>
          <p:nvPr/>
        </p:nvPicPr>
        <p:blipFill>
          <a:blip r:embed="rId5"/>
          <a:stretch>
            <a:fillRect/>
          </a:stretch>
        </p:blipFill>
        <p:spPr>
          <a:xfrm>
            <a:off x="5995753" y="2939875"/>
            <a:ext cx="2572279" cy="3411067"/>
          </a:xfrm>
          <a:prstGeom prst="rect">
            <a:avLst/>
          </a:prstGeom>
        </p:spPr>
      </p:pic>
      <p:pic>
        <p:nvPicPr>
          <p:cNvPr id="4" name="圖片 3"/>
          <p:cNvPicPr>
            <a:picLocks noChangeAspect="1"/>
          </p:cNvPicPr>
          <p:nvPr/>
        </p:nvPicPr>
        <p:blipFill>
          <a:blip r:embed="rId6"/>
          <a:stretch>
            <a:fillRect/>
          </a:stretch>
        </p:blipFill>
        <p:spPr>
          <a:xfrm>
            <a:off x="243913" y="2939875"/>
            <a:ext cx="2499742" cy="3484631"/>
          </a:xfrm>
          <a:prstGeom prst="rect">
            <a:avLst/>
          </a:prstGeom>
        </p:spPr>
      </p:pic>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0527" y="2939875"/>
            <a:ext cx="1738353" cy="3545632"/>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5284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988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077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356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449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7139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6750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id="{86FEF119-2874-4728-B4D1-BFCB392E9009}"/>
              </a:ext>
            </a:extLst>
          </p:cNvPr>
          <p:cNvSpPr/>
          <p:nvPr/>
        </p:nvSpPr>
        <p:spPr>
          <a:xfrm>
            <a:off x="5324244" y="1272648"/>
            <a:ext cx="2992171" cy="1082566"/>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五專完全免試單獨招生</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4255477378"/>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val="20000"/>
                    </a:ext>
                  </a:extLst>
                </a:gridCol>
                <a:gridCol w="2231307">
                  <a:extLst>
                    <a:ext uri="{9D8B030D-6E8A-4147-A177-3AD203B41FA5}">
                      <a16:colId xmlns:a16="http://schemas.microsoft.com/office/drawing/2014/main" val="20001"/>
                    </a:ext>
                  </a:extLst>
                </a:gridCol>
                <a:gridCol w="2380087">
                  <a:extLst>
                    <a:ext uri="{9D8B030D-6E8A-4147-A177-3AD203B41FA5}">
                      <a16:colId xmlns:a16="http://schemas.microsoft.com/office/drawing/2014/main" val="20002"/>
                    </a:ext>
                  </a:extLst>
                </a:gridCol>
                <a:gridCol w="1923146">
                  <a:extLst>
                    <a:ext uri="{9D8B030D-6E8A-4147-A177-3AD203B41FA5}">
                      <a16:colId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18</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19</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id="{E65768B1-C5D9-464A-B034-1E369A5B7B9F}"/>
              </a:ext>
            </a:extLst>
          </p:cNvPr>
          <p:cNvPicPr>
            <a:picLocks noChangeAspect="1"/>
          </p:cNvPicPr>
          <p:nvPr/>
        </p:nvPicPr>
        <p:blipFill rotWithShape="1">
          <a:blip r:embed="rId3">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a:t>
            </a:r>
          </a:p>
        </p:txBody>
      </p:sp>
      <p:sp>
        <p:nvSpPr>
          <p:cNvPr id="8" name="平行四邊形 7">
            <a:extLst>
              <a:ext uri="{FF2B5EF4-FFF2-40B4-BE49-F238E27FC236}">
                <a16:creationId xmlns:a16="http://schemas.microsoft.com/office/drawing/2014/main" id="{79BB8CF0-8B1A-484E-9F5F-DFAFB867ED5E}"/>
              </a:ext>
            </a:extLst>
          </p:cNvPr>
          <p:cNvSpPr/>
          <p:nvPr/>
        </p:nvSpPr>
        <p:spPr>
          <a:xfrm>
            <a:off x="3779912" y="3957421"/>
            <a:ext cx="3816424" cy="791379"/>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dirty="0">
                <a:solidFill>
                  <a:srgbClr val="FF0000"/>
                </a:solidFill>
                <a:latin typeface="微軟正黑體" panose="020B0604030504040204" pitchFamily="34" charset="-120"/>
                <a:ea typeface="微軟正黑體" panose="020B0604030504040204" pitchFamily="34" charset="-120"/>
              </a:rPr>
              <a:t>             五專完全免試</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             五專優先免試</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         五專聯合免試入學</a:t>
            </a:r>
          </a:p>
        </p:txBody>
      </p:sp>
      <p:sp>
        <p:nvSpPr>
          <p:cNvPr id="9" name="平行四邊形 8">
            <a:extLst>
              <a:ext uri="{FF2B5EF4-FFF2-40B4-BE49-F238E27FC236}">
                <a16:creationId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4" action="ppaction://hlinksldjump"/>
            <a:extLst>
              <a:ext uri="{FF2B5EF4-FFF2-40B4-BE49-F238E27FC236}">
                <a16:creationId xmlns:a16="http://schemas.microsoft.com/office/drawing/2014/main" id="{91B2335C-E489-4416-8923-5E8586E821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113</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教育處</a:t>
            </a:r>
            <a:r>
              <a:rPr lang="en-US" altLang="zh-TW" sz="2000" b="1" dirty="0">
                <a:latin typeface="微軟正黑體" panose="020B0604030504040204" pitchFamily="34" charset="-120"/>
                <a:ea typeface="微軟正黑體" panose="020B0604030504040204" pitchFamily="34" charset="-120"/>
              </a:rPr>
              <a:t>)08-7230415#3618</a:t>
            </a:r>
            <a:r>
              <a:rPr lang="zh-TW" altLang="en-US" sz="2000" b="1" dirty="0">
                <a:latin typeface="微軟正黑體" panose="020B0604030504040204" pitchFamily="34" charset="-120"/>
                <a:ea typeface="微軟正黑體" panose="020B0604030504040204" pitchFamily="34" charset="-120"/>
              </a:rPr>
              <a:t> 黃先生</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國中畢業生適性入學宣導網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https://shs.k12ea.gov.tw/site/adapt-k12ea</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教育部國民及學前教育署宣導型網站整合入口服務</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(https://www.ptc.edu.tw)</a:t>
            </a:r>
          </a:p>
        </p:txBody>
      </p:sp>
      <p:pic>
        <p:nvPicPr>
          <p:cNvPr id="5" name="圖片 4">
            <a:hlinkClick r:id="rId3" action="ppaction://hlinksldjump"/>
            <a:extLst>
              <a:ext uri="{FF2B5EF4-FFF2-40B4-BE49-F238E27FC236}">
                <a16:creationId xmlns:a16="http://schemas.microsoft.com/office/drawing/2014/main" id="{11D0FC6A-0549-42AE-91CC-0BD2E06574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1"/>
            <a:ext cx="9143999" cy="6856477"/>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8">
                  <a:extLst>
                    <a:ext uri="{9D8B030D-6E8A-4147-A177-3AD203B41FA5}">
                      <a16:colId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4138449517"/>
              </p:ext>
            </p:extLst>
          </p:nvPr>
        </p:nvGraphicFramePr>
        <p:xfrm>
          <a:off x="0" y="980728"/>
          <a:ext cx="9124706" cy="5787473"/>
        </p:xfrm>
        <a:graphic>
          <a:graphicData uri="http://schemas.openxmlformats.org/drawingml/2006/table">
            <a:tbl>
              <a:tblPr/>
              <a:tblGrid>
                <a:gridCol w="2019964">
                  <a:extLst>
                    <a:ext uri="{9D8B030D-6E8A-4147-A177-3AD203B41FA5}">
                      <a16:colId xmlns:a16="http://schemas.microsoft.com/office/drawing/2014/main" val="20000"/>
                    </a:ext>
                  </a:extLst>
                </a:gridCol>
                <a:gridCol w="2177266">
                  <a:extLst>
                    <a:ext uri="{9D8B030D-6E8A-4147-A177-3AD203B41FA5}">
                      <a16:colId xmlns:a16="http://schemas.microsoft.com/office/drawing/2014/main" val="20001"/>
                    </a:ext>
                  </a:extLst>
                </a:gridCol>
                <a:gridCol w="3324413">
                  <a:extLst>
                    <a:ext uri="{9D8B030D-6E8A-4147-A177-3AD203B41FA5}">
                      <a16:colId xmlns:a16="http://schemas.microsoft.com/office/drawing/2014/main" val="20002"/>
                    </a:ext>
                  </a:extLst>
                </a:gridCol>
                <a:gridCol w="1603063">
                  <a:extLst>
                    <a:ext uri="{9D8B030D-6E8A-4147-A177-3AD203B41FA5}">
                      <a16:colId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113</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4-6</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18213" y="1742885"/>
            <a:ext cx="8784976" cy="465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教育部試辦技術型高級中學以群招生之入學方式，裨益國民中學畢業生適性選擇。</a:t>
            </a:r>
          </a:p>
          <a:p>
            <a:pPr marL="457200" lvl="1" indent="0" algn="just"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113</a:t>
            </a:r>
            <a:r>
              <a:rPr lang="zh-TW" altLang="en-US" sz="2400" dirty="0">
                <a:latin typeface="微軟正黑體" panose="020B0604030504040204" pitchFamily="34" charset="-120"/>
                <a:ea typeface="微軟正黑體" panose="020B0604030504040204" pitchFamily="34" charset="-120"/>
                <a:cs typeface="華康儷粗圓"/>
              </a:rPr>
              <a:t>學年度屏東區試辦</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之學校如下：</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一</a:t>
            </a:r>
            <a:r>
              <a:rPr lang="en-US" altLang="zh-TW" sz="2400" dirty="0">
                <a:latin typeface="微軟正黑體" panose="020B0604030504040204" pitchFamily="34" charset="-120"/>
                <a:ea typeface="微軟正黑體" panose="020B0604030504040204" pitchFamily="34" charset="-120"/>
                <a:cs typeface="華康儷粗圓"/>
              </a:rPr>
              <a:t>)</a:t>
            </a:r>
            <a:r>
              <a:rPr lang="zh-TW" altLang="zh-TW" sz="2400" dirty="0">
                <a:latin typeface="微軟正黑體" panose="020B0604030504040204" pitchFamily="34" charset="-120"/>
                <a:ea typeface="微軟正黑體" panose="020B0604030504040204" pitchFamily="34" charset="-120"/>
              </a:rPr>
              <a:t>屏榮學校財團法人屏東縣屏榮高級中學</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br>
              <a:rPr lang="en-US" altLang="zh-TW" sz="2400" dirty="0">
                <a:latin typeface="微軟正黑體" panose="020B0604030504040204" pitchFamily="34" charset="-120"/>
                <a:ea typeface="微軟正黑體" panose="020B0604030504040204" pitchFamily="34" charset="-120"/>
                <a:cs typeface="華康儷粗圓"/>
              </a:rPr>
            </a:br>
            <a:r>
              <a:rPr lang="zh-TW" altLang="en-US" sz="2400" dirty="0">
                <a:latin typeface="微軟正黑體" panose="020B0604030504040204" pitchFamily="34" charset="-120"/>
                <a:ea typeface="微軟正黑體" panose="020B0604030504040204" pitchFamily="34" charset="-120"/>
                <a:cs typeface="華康儷粗圓"/>
              </a:rPr>
              <a:t>       電子科、資訊科。</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二</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國立恆春高級工商職業學校「</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br>
              <a:rPr lang="en-US" altLang="zh-TW" sz="2400" dirty="0">
                <a:latin typeface="微軟正黑體" panose="020B0604030504040204" pitchFamily="34" charset="-120"/>
                <a:ea typeface="微軟正黑體" panose="020B0604030504040204" pitchFamily="34" charset="-120"/>
                <a:cs typeface="華康儷粗圓"/>
              </a:rPr>
            </a:br>
            <a:r>
              <a:rPr lang="en-US" altLang="zh-TW" sz="2400" dirty="0">
                <a:latin typeface="微軟正黑體" panose="020B0604030504040204" pitchFamily="34" charset="-120"/>
                <a:ea typeface="微軟正黑體" panose="020B0604030504040204" pitchFamily="34" charset="-120"/>
                <a:cs typeface="華康儷粗圓"/>
              </a:rPr>
              <a:t>        </a:t>
            </a:r>
            <a:r>
              <a:rPr lang="zh-TW" altLang="en-US" sz="2400" dirty="0">
                <a:latin typeface="微軟正黑體" panose="020B0604030504040204" pitchFamily="34" charset="-120"/>
                <a:ea typeface="微軟正黑體" panose="020B0604030504040204" pitchFamily="34" charset="-120"/>
                <a:cs typeface="華康儷粗圓"/>
              </a:rPr>
              <a:t>電子科、資訊科。</a:t>
            </a: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113</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16200</TotalTime>
  <Words>4315</Words>
  <Application>Microsoft Office PowerPoint</Application>
  <PresentationFormat>如螢幕大小 (4:3)</PresentationFormat>
  <Paragraphs>842</Paragraphs>
  <Slides>69</Slides>
  <Notes>49</Notes>
  <HiddenSlides>0</HiddenSlides>
  <MMClips>0</MMClips>
  <ScaleCrop>false</ScaleCrop>
  <HeadingPairs>
    <vt:vector size="8" baseType="variant">
      <vt:variant>
        <vt:lpstr>使用字型</vt:lpstr>
      </vt:variant>
      <vt:variant>
        <vt:i4>13</vt:i4>
      </vt:variant>
      <vt:variant>
        <vt:lpstr>佈景主題</vt:lpstr>
      </vt:variant>
      <vt:variant>
        <vt:i4>2</vt:i4>
      </vt:variant>
      <vt:variant>
        <vt:lpstr>內嵌 OLE 伺服程式</vt:lpstr>
      </vt:variant>
      <vt:variant>
        <vt:i4>1</vt:i4>
      </vt:variant>
      <vt:variant>
        <vt:lpstr>投影片標題</vt:lpstr>
      </vt:variant>
      <vt:variant>
        <vt:i4>69</vt:i4>
      </vt:variant>
    </vt:vector>
  </HeadingPairs>
  <TitlesOfParts>
    <vt:vector size="85" baseType="lpstr">
      <vt:lpstr>Webdings</vt:lpstr>
      <vt:lpstr>華康仿宋體W6</vt:lpstr>
      <vt:lpstr>Wingdings</vt:lpstr>
      <vt:lpstr>Verdana</vt:lpstr>
      <vt:lpstr>Gill Sans MT</vt:lpstr>
      <vt:lpstr>微軟正黑體</vt:lpstr>
      <vt:lpstr>Arial</vt:lpstr>
      <vt:lpstr>華康儷粗圓</vt:lpstr>
      <vt:lpstr>新細明體</vt:lpstr>
      <vt:lpstr>標楷體</vt:lpstr>
      <vt:lpstr>Calibri</vt:lpstr>
      <vt:lpstr>Times New Roman</vt:lpstr>
      <vt:lpstr>Arial Unicode MS</vt:lpstr>
      <vt:lpstr>1_238TGp_spraut_light _v2</vt:lpstr>
      <vt:lpstr>圖庫</vt:lpstr>
      <vt:lpstr>Image</vt:lpstr>
      <vt:lpstr>PowerPoint 簡報</vt:lpstr>
      <vt:lpstr>PowerPoint 簡報</vt:lpstr>
      <vt:lpstr>PowerPoint 簡報</vt:lpstr>
      <vt:lpstr>PowerPoint 簡報</vt:lpstr>
      <vt:lpstr>PowerPoint 簡報</vt:lpstr>
      <vt:lpstr>國中教育會考考試科目及時間表</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五專招生管道說明</vt:lpstr>
      <vt:lpstr>五專免試入學</vt:lpstr>
      <vt:lpstr>五專完全免試入學單獨招生_重要日程</vt:lpstr>
      <vt:lpstr>PowerPoint 簡報</vt:lpstr>
      <vt:lpstr>五專免試入學優先免試入學_重要日程</vt:lpstr>
      <vt:lpstr>五專免試入學優先免試入學_重要提醒</vt:lpstr>
      <vt:lpstr>五專聯合免試入學_重要日程</vt:lpstr>
      <vt:lpstr>PowerPoint 簡報</vt:lpstr>
      <vt:lpstr>PowerPoint 簡報</vt:lpstr>
      <vt:lpstr>屏東區招收普通科學校介紹</vt:lpstr>
      <vt:lpstr>屏東區技術型學校介紹</vt:lpstr>
      <vt:lpstr>屏東區技術型高中專業群科介紹與說明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★溫馨提醒★</vt:lpstr>
      <vt:lpstr>★溫馨提醒★</vt:lpstr>
      <vt:lpstr>★溫馨提醒★</vt:lpstr>
      <vt:lpstr>★溫馨提醒★</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ASUS</cp:lastModifiedBy>
  <cp:revision>717</cp:revision>
  <cp:lastPrinted>2021-01-05T07:24:10Z</cp:lastPrinted>
  <dcterms:created xsi:type="dcterms:W3CDTF">2012-12-02T17:04:08Z</dcterms:created>
  <dcterms:modified xsi:type="dcterms:W3CDTF">2024-02-18T09:29:10Z</dcterms:modified>
</cp:coreProperties>
</file>